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 id="2147483679" r:id="rId2"/>
  </p:sldMasterIdLst>
  <p:notesMasterIdLst>
    <p:notesMasterId r:id="rId76"/>
  </p:notesMasterIdLst>
  <p:sldIdLst>
    <p:sldId id="326" r:id="rId3"/>
    <p:sldId id="336" r:id="rId4"/>
    <p:sldId id="339" r:id="rId5"/>
    <p:sldId id="338" r:id="rId6"/>
    <p:sldId id="327" r:id="rId7"/>
    <p:sldId id="315" r:id="rId8"/>
    <p:sldId id="322" r:id="rId9"/>
    <p:sldId id="331" r:id="rId10"/>
    <p:sldId id="332" r:id="rId11"/>
    <p:sldId id="317" r:id="rId12"/>
    <p:sldId id="319" r:id="rId13"/>
    <p:sldId id="321" r:id="rId14"/>
    <p:sldId id="316" r:id="rId15"/>
    <p:sldId id="328" r:id="rId16"/>
    <p:sldId id="329" r:id="rId17"/>
    <p:sldId id="333" r:id="rId18"/>
    <p:sldId id="334" r:id="rId19"/>
    <p:sldId id="340" r:id="rId20"/>
    <p:sldId id="256" r:id="rId21"/>
    <p:sldId id="257" r:id="rId22"/>
    <p:sldId id="258" r:id="rId23"/>
    <p:sldId id="259" r:id="rId24"/>
    <p:sldId id="260" r:id="rId25"/>
    <p:sldId id="261" r:id="rId26"/>
    <p:sldId id="262" r:id="rId27"/>
    <p:sldId id="263" r:id="rId28"/>
    <p:sldId id="264" r:id="rId29"/>
    <p:sldId id="265" r:id="rId30"/>
    <p:sldId id="266" r:id="rId31"/>
    <p:sldId id="267" r:id="rId32"/>
    <p:sldId id="268" r:id="rId33"/>
    <p:sldId id="269" r:id="rId34"/>
    <p:sldId id="270" r:id="rId35"/>
    <p:sldId id="271" r:id="rId36"/>
    <p:sldId id="272" r:id="rId37"/>
    <p:sldId id="273" r:id="rId38"/>
    <p:sldId id="274" r:id="rId39"/>
    <p:sldId id="275" r:id="rId40"/>
    <p:sldId id="276" r:id="rId41"/>
    <p:sldId id="277" r:id="rId42"/>
    <p:sldId id="278" r:id="rId43"/>
    <p:sldId id="279" r:id="rId44"/>
    <p:sldId id="280" r:id="rId45"/>
    <p:sldId id="281" r:id="rId46"/>
    <p:sldId id="282" r:id="rId47"/>
    <p:sldId id="283" r:id="rId48"/>
    <p:sldId id="284" r:id="rId49"/>
    <p:sldId id="285" r:id="rId50"/>
    <p:sldId id="286" r:id="rId51"/>
    <p:sldId id="287" r:id="rId52"/>
    <p:sldId id="288" r:id="rId53"/>
    <p:sldId id="289" r:id="rId54"/>
    <p:sldId id="290" r:id="rId55"/>
    <p:sldId id="291" r:id="rId56"/>
    <p:sldId id="292" r:id="rId57"/>
    <p:sldId id="293" r:id="rId58"/>
    <p:sldId id="294" r:id="rId59"/>
    <p:sldId id="295" r:id="rId60"/>
    <p:sldId id="296" r:id="rId61"/>
    <p:sldId id="297" r:id="rId62"/>
    <p:sldId id="298" r:id="rId63"/>
    <p:sldId id="299" r:id="rId64"/>
    <p:sldId id="300" r:id="rId65"/>
    <p:sldId id="301" r:id="rId66"/>
    <p:sldId id="302" r:id="rId67"/>
    <p:sldId id="303" r:id="rId68"/>
    <p:sldId id="304" r:id="rId69"/>
    <p:sldId id="305" r:id="rId70"/>
    <p:sldId id="306" r:id="rId71"/>
    <p:sldId id="307" r:id="rId72"/>
    <p:sldId id="308" r:id="rId73"/>
    <p:sldId id="309" r:id="rId74"/>
    <p:sldId id="310" r:id="rId75"/>
  </p:sldIdLst>
  <p:sldSz cx="9144000" cy="5143500" type="screen16x9"/>
  <p:notesSz cx="6858000" cy="9144000"/>
  <p:embeddedFontLst>
    <p:embeddedFont>
      <p:font typeface="Amatic SC" panose="00000500000000000000" pitchFamily="2" charset="-79"/>
      <p:regular r:id="rId77"/>
      <p:bold r:id="rId78"/>
    </p:embeddedFont>
    <p:embeddedFont>
      <p:font typeface="Arvo" panose="020B0604020202020204" charset="0"/>
      <p:regular r:id="rId79"/>
      <p:bold r:id="rId80"/>
      <p:italic r:id="rId81"/>
      <p:boldItalic r:id="rId82"/>
    </p:embeddedFont>
    <p:embeddedFont>
      <p:font typeface="Calibri" panose="020F0502020204030204" pitchFamily="34" charset="0"/>
      <p:regular r:id="rId83"/>
      <p:bold r:id="rId84"/>
      <p:italic r:id="rId85"/>
      <p:boldItalic r:id="rId86"/>
    </p:embeddedFont>
    <p:embeddedFont>
      <p:font typeface="Consolas" panose="020B0609020204030204" pitchFamily="49" charset="0"/>
      <p:regular r:id="rId87"/>
      <p:bold r:id="rId88"/>
      <p:italic r:id="rId89"/>
      <p:boldItalic r:id="rId90"/>
    </p:embeddedFont>
    <p:embeddedFont>
      <p:font typeface="Fira Sans Condensed Medium" panose="020B0603050000020004" pitchFamily="34" charset="0"/>
      <p:regular r:id="rId91"/>
      <p:bold r:id="rId92"/>
      <p:italic r:id="rId93"/>
      <p:boldItalic r:id="rId94"/>
    </p:embeddedFont>
    <p:embeddedFont>
      <p:font typeface="Krona One" panose="020B0604020202020204" charset="0"/>
      <p:regular r:id="rId95"/>
    </p:embeddedFont>
    <p:embeddedFont>
      <p:font typeface="Lato" panose="020F0502020204030203" pitchFamily="34" charset="0"/>
      <p:regular r:id="rId96"/>
      <p:bold r:id="rId97"/>
      <p:italic r:id="rId98"/>
      <p:boldItalic r:id="rId99"/>
    </p:embeddedFont>
    <p:embeddedFont>
      <p:font typeface="Maven Pro" panose="020B0604020202020204" charset="0"/>
      <p:regular r:id="rId100"/>
      <p:bold r:id="rId101"/>
    </p:embeddedFont>
    <p:embeddedFont>
      <p:font typeface="Maven Pro SemiBold" panose="020B0604020202020204" charset="0"/>
      <p:regular r:id="rId102"/>
      <p:bold r:id="rId103"/>
    </p:embeddedFont>
    <p:embeddedFont>
      <p:font typeface="Press Start 2P" panose="020B0604020202020204" charset="0"/>
      <p:regular r:id="rId104"/>
    </p:embeddedFont>
    <p:embeddedFont>
      <p:font typeface="Proxima Nova" panose="020B0604020202020204" charset="0"/>
      <p:regular r:id="rId105"/>
      <p:bold r:id="rId106"/>
      <p:italic r:id="rId107"/>
      <p:boldItalic r:id="rId108"/>
    </p:embeddedFont>
    <p:embeddedFont>
      <p:font typeface="Proxima Nova Semibold" panose="020B0604020202020204" charset="0"/>
      <p:regular r:id="rId109"/>
      <p:bold r:id="rId110"/>
      <p:boldItalic r:id="rId111"/>
    </p:embeddedFont>
    <p:embeddedFont>
      <p:font typeface="Roboto" panose="02000000000000000000" pitchFamily="2" charset="0"/>
      <p:regular r:id="rId112"/>
      <p:bold r:id="rId113"/>
      <p:italic r:id="rId114"/>
      <p:boldItalic r:id="rId115"/>
    </p:embeddedFont>
    <p:embeddedFont>
      <p:font typeface="Roboto Medium" panose="02000000000000000000" pitchFamily="2" charset="0"/>
      <p:regular r:id="rId116"/>
      <p:bold r:id="rId117"/>
      <p:italic r:id="rId118"/>
      <p:boldItalic r:id="rId1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FAEEB06-766D-49FB-BCA0-3CC539D826EA}">
  <a:tblStyle styleId="{EFAEEB06-766D-49FB-BCA0-3CC539D826E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9" d="100"/>
          <a:sy n="139" d="100"/>
        </p:scale>
        <p:origin x="80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font" Target="fonts/font41.fntdata"/><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8.fntdata"/><Relationship Id="rId89" Type="http://schemas.openxmlformats.org/officeDocument/2006/relationships/font" Target="fonts/font13.fntdata"/><Relationship Id="rId112" Type="http://schemas.openxmlformats.org/officeDocument/2006/relationships/font" Target="fonts/font36.fntdata"/><Relationship Id="rId16" Type="http://schemas.openxmlformats.org/officeDocument/2006/relationships/slide" Target="slides/slide14.xml"/><Relationship Id="rId107" Type="http://schemas.openxmlformats.org/officeDocument/2006/relationships/font" Target="fonts/font31.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font" Target="fonts/font3.fntdata"/><Relationship Id="rId102" Type="http://schemas.openxmlformats.org/officeDocument/2006/relationships/font" Target="fonts/font26.fntdata"/><Relationship Id="rId123"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font" Target="fonts/font14.fntdata"/><Relationship Id="rId95" Type="http://schemas.openxmlformats.org/officeDocument/2006/relationships/font" Target="fonts/font19.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font" Target="fonts/font37.fntdata"/><Relationship Id="rId118" Type="http://schemas.openxmlformats.org/officeDocument/2006/relationships/font" Target="fonts/font42.fntdata"/><Relationship Id="rId80" Type="http://schemas.openxmlformats.org/officeDocument/2006/relationships/font" Target="fonts/font4.fntdata"/><Relationship Id="rId85" Type="http://schemas.openxmlformats.org/officeDocument/2006/relationships/font" Target="fonts/font9.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27.fntdata"/><Relationship Id="rId108" Type="http://schemas.openxmlformats.org/officeDocument/2006/relationships/font" Target="fonts/font32.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font" Target="fonts/font15.fntdata"/><Relationship Id="rId96"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font" Target="fonts/font38.fntdata"/><Relationship Id="rId119" Type="http://schemas.openxmlformats.org/officeDocument/2006/relationships/font" Target="fonts/font43.fntdata"/><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font" Target="fonts/font5.fntdata"/><Relationship Id="rId86" Type="http://schemas.openxmlformats.org/officeDocument/2006/relationships/font" Target="fonts/font10.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33.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notesMaster" Target="notesMasters/notesMaster1.xml"/><Relationship Id="rId97" Type="http://schemas.openxmlformats.org/officeDocument/2006/relationships/font" Target="fonts/font21.fntdata"/><Relationship Id="rId104" Type="http://schemas.openxmlformats.org/officeDocument/2006/relationships/font" Target="fonts/font28.fntdata"/><Relationship Id="rId120"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6.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1.fntdata"/><Relationship Id="rId110" Type="http://schemas.openxmlformats.org/officeDocument/2006/relationships/font" Target="fonts/font34.fntdata"/><Relationship Id="rId115" Type="http://schemas.openxmlformats.org/officeDocument/2006/relationships/font" Target="fonts/font39.fntdata"/><Relationship Id="rId61" Type="http://schemas.openxmlformats.org/officeDocument/2006/relationships/slide" Target="slides/slide59.xml"/><Relationship Id="rId82" Type="http://schemas.openxmlformats.org/officeDocument/2006/relationships/font" Target="fonts/font6.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fntdata"/><Relationship Id="rId100" Type="http://schemas.openxmlformats.org/officeDocument/2006/relationships/font" Target="fonts/font24.fntdata"/><Relationship Id="rId105" Type="http://schemas.openxmlformats.org/officeDocument/2006/relationships/font" Target="fonts/font29.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17.fntdata"/><Relationship Id="rId98" Type="http://schemas.openxmlformats.org/officeDocument/2006/relationships/font" Target="fonts/font22.fntdata"/><Relationship Id="rId121" Type="http://schemas.openxmlformats.org/officeDocument/2006/relationships/viewProps" Target="view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40.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font" Target="fonts/font7.fntdata"/><Relationship Id="rId88" Type="http://schemas.openxmlformats.org/officeDocument/2006/relationships/font" Target="fonts/font12.fntdata"/><Relationship Id="rId111" Type="http://schemas.openxmlformats.org/officeDocument/2006/relationships/font" Target="fonts/font35.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font" Target="fonts/font30.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font" Target="fonts/font2.fntdata"/><Relationship Id="rId94" Type="http://schemas.openxmlformats.org/officeDocument/2006/relationships/font" Target="fonts/font18.fntdata"/><Relationship Id="rId99" Type="http://schemas.openxmlformats.org/officeDocument/2006/relationships/font" Target="fonts/font23.fntdata"/><Relationship Id="rId101" Type="http://schemas.openxmlformats.org/officeDocument/2006/relationships/font" Target="fonts/font25.fntdata"/><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ad10344254_0_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9" name="Google Shape;1479;gad10344254_0_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5581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ad94538a3f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ad94538a3f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8732b585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8" name="Google Shape;1068;g8732b585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6f1bce38b0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6f1bce38b0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ad10344254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ad1034425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ad10344254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ad10344254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ad10344254_0_7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ad10344254_0_7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ad10344254_0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3" name="Google Shape;1203;gad10344254_0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ad10344254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ad10344254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ad10344254_0_17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2" name="Google Shape;1222;gad10344254_0_17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ad10344254_0_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9" name="Google Shape;1229;gad10344254_0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ace710277d_0_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ace710277d_0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gad10344254_0_5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2" name="Google Shape;1242;gad10344254_0_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6"/>
        <p:cNvGrpSpPr/>
        <p:nvPr/>
      </p:nvGrpSpPr>
      <p:grpSpPr>
        <a:xfrm>
          <a:off x="0" y="0"/>
          <a:ext cx="0" cy="0"/>
          <a:chOff x="0" y="0"/>
          <a:chExt cx="0" cy="0"/>
        </a:xfrm>
      </p:grpSpPr>
      <p:sp>
        <p:nvSpPr>
          <p:cNvPr id="1247" name="Google Shape;1247;gad10344254_0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8" name="Google Shape;1248;gad10344254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ad10344254_0_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3" name="Google Shape;1283;gad10344254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ad10344254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ad10344254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ad10344254_0_6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3" name="Google Shape;1393;gad10344254_0_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4"/>
        <p:cNvGrpSpPr/>
        <p:nvPr/>
      </p:nvGrpSpPr>
      <p:grpSpPr>
        <a:xfrm>
          <a:off x="0" y="0"/>
          <a:ext cx="0" cy="0"/>
          <a:chOff x="0" y="0"/>
          <a:chExt cx="0" cy="0"/>
        </a:xfrm>
      </p:grpSpPr>
      <p:sp>
        <p:nvSpPr>
          <p:cNvPr id="1445" name="Google Shape;1445;ga3364f6310_1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6" name="Google Shape;1446;ga3364f6310_1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1"/>
        <p:cNvGrpSpPr/>
        <p:nvPr/>
      </p:nvGrpSpPr>
      <p:grpSpPr>
        <a:xfrm>
          <a:off x="0" y="0"/>
          <a:ext cx="0" cy="0"/>
          <a:chOff x="0" y="0"/>
          <a:chExt cx="0" cy="0"/>
        </a:xfrm>
      </p:grpSpPr>
      <p:sp>
        <p:nvSpPr>
          <p:cNvPr id="1452" name="Google Shape;1452;ga3364f6310_1_38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3" name="Google Shape;1453;ga3364f6310_1_38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ad10344254_0_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9" name="Google Shape;1479;gad10344254_0_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5"/>
        <p:cNvGrpSpPr/>
        <p:nvPr/>
      </p:nvGrpSpPr>
      <p:grpSpPr>
        <a:xfrm>
          <a:off x="0" y="0"/>
          <a:ext cx="0" cy="0"/>
          <a:chOff x="0" y="0"/>
          <a:chExt cx="0" cy="0"/>
        </a:xfrm>
      </p:grpSpPr>
      <p:sp>
        <p:nvSpPr>
          <p:cNvPr id="1506" name="Google Shape;1506;ga3364f6310_1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7" name="Google Shape;1507;ga3364f6310_1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ad10344254_0_17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3" name="Google Shape;1513;gad10344254_0_17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6ed1d3ee59_0_100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6ed1d3ee59_0_10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ad10344254_0_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ad10344254_0_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2"/>
        <p:cNvGrpSpPr/>
        <p:nvPr/>
      </p:nvGrpSpPr>
      <p:grpSpPr>
        <a:xfrm>
          <a:off x="0" y="0"/>
          <a:ext cx="0" cy="0"/>
          <a:chOff x="0" y="0"/>
          <a:chExt cx="0" cy="0"/>
        </a:xfrm>
      </p:grpSpPr>
      <p:sp>
        <p:nvSpPr>
          <p:cNvPr id="1573" name="Google Shape;1573;gad10344254_0_7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4" name="Google Shape;1574;gad10344254_0_7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ad10344254_0_8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ad10344254_0_8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9"/>
        <p:cNvGrpSpPr/>
        <p:nvPr/>
      </p:nvGrpSpPr>
      <p:grpSpPr>
        <a:xfrm>
          <a:off x="0" y="0"/>
          <a:ext cx="0" cy="0"/>
          <a:chOff x="0" y="0"/>
          <a:chExt cx="0" cy="0"/>
        </a:xfrm>
      </p:grpSpPr>
      <p:sp>
        <p:nvSpPr>
          <p:cNvPr id="1630" name="Google Shape;1630;gad10344254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1" name="Google Shape;1631;gad10344254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gad10344254_0_8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7" name="Google Shape;1667;gad10344254_0_8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4"/>
        <p:cNvGrpSpPr/>
        <p:nvPr/>
      </p:nvGrpSpPr>
      <p:grpSpPr>
        <a:xfrm>
          <a:off x="0" y="0"/>
          <a:ext cx="0" cy="0"/>
          <a:chOff x="0" y="0"/>
          <a:chExt cx="0" cy="0"/>
        </a:xfrm>
      </p:grpSpPr>
      <p:sp>
        <p:nvSpPr>
          <p:cNvPr id="1675" name="Google Shape;1675;gad10344254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6" name="Google Shape;1676;gad10344254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3"/>
        <p:cNvGrpSpPr/>
        <p:nvPr/>
      </p:nvGrpSpPr>
      <p:grpSpPr>
        <a:xfrm>
          <a:off x="0" y="0"/>
          <a:ext cx="0" cy="0"/>
          <a:chOff x="0" y="0"/>
          <a:chExt cx="0" cy="0"/>
        </a:xfrm>
      </p:grpSpPr>
      <p:sp>
        <p:nvSpPr>
          <p:cNvPr id="1694" name="Google Shape;1694;gad10344254_0_10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5" name="Google Shape;1695;gad10344254_0_10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gad10344254_0_1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4" name="Google Shape;1714;gad10344254_0_1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gad10344254_0_10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8" name="Google Shape;1838;gad10344254_0_10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4"/>
        <p:cNvGrpSpPr/>
        <p:nvPr/>
      </p:nvGrpSpPr>
      <p:grpSpPr>
        <a:xfrm>
          <a:off x="0" y="0"/>
          <a:ext cx="0" cy="0"/>
          <a:chOff x="0" y="0"/>
          <a:chExt cx="0" cy="0"/>
        </a:xfrm>
      </p:grpSpPr>
      <p:sp>
        <p:nvSpPr>
          <p:cNvPr id="1845" name="Google Shape;1845;SLIDES_API50896470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6" name="Google Shape;1846;SLIDES_API50896470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6f1ba423c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6f1ba423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1"/>
        <p:cNvGrpSpPr/>
        <p:nvPr/>
      </p:nvGrpSpPr>
      <p:grpSpPr>
        <a:xfrm>
          <a:off x="0" y="0"/>
          <a:ext cx="0" cy="0"/>
          <a:chOff x="0" y="0"/>
          <a:chExt cx="0" cy="0"/>
        </a:xfrm>
      </p:grpSpPr>
      <p:sp>
        <p:nvSpPr>
          <p:cNvPr id="1852" name="Google Shape;1852;SLIDES_API50896470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3" name="Google Shape;1853;SLIDES_API50896470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8"/>
        <p:cNvGrpSpPr/>
        <p:nvPr/>
      </p:nvGrpSpPr>
      <p:grpSpPr>
        <a:xfrm>
          <a:off x="0" y="0"/>
          <a:ext cx="0" cy="0"/>
          <a:chOff x="0" y="0"/>
          <a:chExt cx="0" cy="0"/>
        </a:xfrm>
      </p:grpSpPr>
      <p:sp>
        <p:nvSpPr>
          <p:cNvPr id="1859" name="Google Shape;1859;gad10344254_0_88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0" name="Google Shape;1860;gad10344254_0_88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2"/>
        <p:cNvGrpSpPr/>
        <p:nvPr/>
      </p:nvGrpSpPr>
      <p:grpSpPr>
        <a:xfrm>
          <a:off x="0" y="0"/>
          <a:ext cx="0" cy="0"/>
          <a:chOff x="0" y="0"/>
          <a:chExt cx="0" cy="0"/>
        </a:xfrm>
      </p:grpSpPr>
      <p:sp>
        <p:nvSpPr>
          <p:cNvPr id="1883" name="Google Shape;1883;gad10344254_0_88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4" name="Google Shape;1884;gad10344254_0_88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8"/>
        <p:cNvGrpSpPr/>
        <p:nvPr/>
      </p:nvGrpSpPr>
      <p:grpSpPr>
        <a:xfrm>
          <a:off x="0" y="0"/>
          <a:ext cx="0" cy="0"/>
          <a:chOff x="0" y="0"/>
          <a:chExt cx="0" cy="0"/>
        </a:xfrm>
      </p:grpSpPr>
      <p:sp>
        <p:nvSpPr>
          <p:cNvPr id="1899" name="Google Shape;1899;gad10344254_0_88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0" name="Google Shape;1900;gad10344254_0_8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ad10344254_0_9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ad10344254_0_9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4"/>
        <p:cNvGrpSpPr/>
        <p:nvPr/>
      </p:nvGrpSpPr>
      <p:grpSpPr>
        <a:xfrm>
          <a:off x="0" y="0"/>
          <a:ext cx="0" cy="0"/>
          <a:chOff x="0" y="0"/>
          <a:chExt cx="0" cy="0"/>
        </a:xfrm>
      </p:grpSpPr>
      <p:sp>
        <p:nvSpPr>
          <p:cNvPr id="5025" name="Google Shape;5025;gad10344254_0_119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6" name="Google Shape;5026;gad10344254_0_119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3"/>
        <p:cNvGrpSpPr/>
        <p:nvPr/>
      </p:nvGrpSpPr>
      <p:grpSpPr>
        <a:xfrm>
          <a:off x="0" y="0"/>
          <a:ext cx="0" cy="0"/>
          <a:chOff x="0" y="0"/>
          <a:chExt cx="0" cy="0"/>
        </a:xfrm>
      </p:grpSpPr>
      <p:sp>
        <p:nvSpPr>
          <p:cNvPr id="5444" name="Google Shape;5444;gad10344254_0_124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5" name="Google Shape;5445;gad10344254_0_12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3"/>
        <p:cNvGrpSpPr/>
        <p:nvPr/>
      </p:nvGrpSpPr>
      <p:grpSpPr>
        <a:xfrm>
          <a:off x="0" y="0"/>
          <a:ext cx="0" cy="0"/>
          <a:chOff x="0" y="0"/>
          <a:chExt cx="0" cy="0"/>
        </a:xfrm>
      </p:grpSpPr>
      <p:sp>
        <p:nvSpPr>
          <p:cNvPr id="5614" name="Google Shape;5614;gad10344254_0_125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5" name="Google Shape;5615;gad10344254_0_12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8"/>
        <p:cNvGrpSpPr/>
        <p:nvPr/>
      </p:nvGrpSpPr>
      <p:grpSpPr>
        <a:xfrm>
          <a:off x="0" y="0"/>
          <a:ext cx="0" cy="0"/>
          <a:chOff x="0" y="0"/>
          <a:chExt cx="0" cy="0"/>
        </a:xfrm>
      </p:grpSpPr>
      <p:sp>
        <p:nvSpPr>
          <p:cNvPr id="6019" name="Google Shape;6019;gad10344254_0_129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0" name="Google Shape;6020;gad10344254_0_129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8"/>
        <p:cNvGrpSpPr/>
        <p:nvPr/>
      </p:nvGrpSpPr>
      <p:grpSpPr>
        <a:xfrm>
          <a:off x="0" y="0"/>
          <a:ext cx="0" cy="0"/>
          <a:chOff x="0" y="0"/>
          <a:chExt cx="0" cy="0"/>
        </a:xfrm>
      </p:grpSpPr>
      <p:sp>
        <p:nvSpPr>
          <p:cNvPr id="6399" name="Google Shape;6399;gad10344254_0_13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0" name="Google Shape;6400;gad10344254_0_13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a3364f631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a3364f631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2"/>
        <p:cNvGrpSpPr/>
        <p:nvPr/>
      </p:nvGrpSpPr>
      <p:grpSpPr>
        <a:xfrm>
          <a:off x="0" y="0"/>
          <a:ext cx="0" cy="0"/>
          <a:chOff x="0" y="0"/>
          <a:chExt cx="0" cy="0"/>
        </a:xfrm>
      </p:grpSpPr>
      <p:sp>
        <p:nvSpPr>
          <p:cNvPr id="6813" name="Google Shape;6813;gad10344254_0_137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4" name="Google Shape;6814;gad10344254_0_13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3"/>
        <p:cNvGrpSpPr/>
        <p:nvPr/>
      </p:nvGrpSpPr>
      <p:grpSpPr>
        <a:xfrm>
          <a:off x="0" y="0"/>
          <a:ext cx="0" cy="0"/>
          <a:chOff x="0" y="0"/>
          <a:chExt cx="0" cy="0"/>
        </a:xfrm>
      </p:grpSpPr>
      <p:sp>
        <p:nvSpPr>
          <p:cNvPr id="7174" name="Google Shape;7174;gad10344254_0_14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5" name="Google Shape;7175;gad10344254_0_14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3"/>
        <p:cNvGrpSpPr/>
        <p:nvPr/>
      </p:nvGrpSpPr>
      <p:grpSpPr>
        <a:xfrm>
          <a:off x="0" y="0"/>
          <a:ext cx="0" cy="0"/>
          <a:chOff x="0" y="0"/>
          <a:chExt cx="0" cy="0"/>
        </a:xfrm>
      </p:grpSpPr>
      <p:sp>
        <p:nvSpPr>
          <p:cNvPr id="7684" name="Google Shape;7684;gad10344254_0_146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5" name="Google Shape;7685;gad10344254_0_14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3"/>
        <p:cNvGrpSpPr/>
        <p:nvPr/>
      </p:nvGrpSpPr>
      <p:grpSpPr>
        <a:xfrm>
          <a:off x="0" y="0"/>
          <a:ext cx="0" cy="0"/>
          <a:chOff x="0" y="0"/>
          <a:chExt cx="0" cy="0"/>
        </a:xfrm>
      </p:grpSpPr>
      <p:sp>
        <p:nvSpPr>
          <p:cNvPr id="8304" name="Google Shape;8304;gad10344254_0_15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5" name="Google Shape;8305;gad10344254_0_15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7"/>
        <p:cNvGrpSpPr/>
        <p:nvPr/>
      </p:nvGrpSpPr>
      <p:grpSpPr>
        <a:xfrm>
          <a:off x="0" y="0"/>
          <a:ext cx="0" cy="0"/>
          <a:chOff x="0" y="0"/>
          <a:chExt cx="0" cy="0"/>
        </a:xfrm>
      </p:grpSpPr>
      <p:sp>
        <p:nvSpPr>
          <p:cNvPr id="8898" name="Google Shape;8898;gad10344254_0_158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9" name="Google Shape;8899;gad10344254_0_15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8"/>
        <p:cNvGrpSpPr/>
        <p:nvPr/>
      </p:nvGrpSpPr>
      <p:grpSpPr>
        <a:xfrm>
          <a:off x="0" y="0"/>
          <a:ext cx="0" cy="0"/>
          <a:chOff x="0" y="0"/>
          <a:chExt cx="0" cy="0"/>
        </a:xfrm>
      </p:grpSpPr>
      <p:sp>
        <p:nvSpPr>
          <p:cNvPr id="9219" name="Google Shape;9219;gad10344254_0_16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0" name="Google Shape;9220;gad10344254_0_16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3"/>
        <p:cNvGrpSpPr/>
        <p:nvPr/>
      </p:nvGrpSpPr>
      <p:grpSpPr>
        <a:xfrm>
          <a:off x="0" y="0"/>
          <a:ext cx="0" cy="0"/>
          <a:chOff x="0" y="0"/>
          <a:chExt cx="0" cy="0"/>
        </a:xfrm>
      </p:grpSpPr>
      <p:sp>
        <p:nvSpPr>
          <p:cNvPr id="9524" name="Google Shape;9524;gad10344254_0_164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5" name="Google Shape;9525;gad10344254_0_16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6ed1d3ee59_0_10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7" name="Google Shape;997;g6ed1d3ee59_0_10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6f1bce38b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6f1bce38b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ace710277d_0_1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 name="Google Shape;1015;gace710277d_0_1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6ed1d3ee59_0_10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g6ed1d3ee59_0_10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dk2"/>
            </a:gs>
            <a:gs pos="24000">
              <a:schemeClr val="dk2"/>
            </a:gs>
            <a:gs pos="56000">
              <a:schemeClr val="dk2"/>
            </a:gs>
            <a:gs pos="100000">
              <a:srgbClr val="141C21"/>
            </a:gs>
          </a:gsLst>
          <a:lin ang="5400012" scaled="0"/>
        </a:gradFill>
        <a:effectLst/>
      </p:bgPr>
    </p:bg>
    <p:spTree>
      <p:nvGrpSpPr>
        <p:cNvPr id="1" name="Shape 8"/>
        <p:cNvGrpSpPr/>
        <p:nvPr/>
      </p:nvGrpSpPr>
      <p:grpSpPr>
        <a:xfrm>
          <a:off x="0" y="0"/>
          <a:ext cx="0" cy="0"/>
          <a:chOff x="0" y="0"/>
          <a:chExt cx="0" cy="0"/>
        </a:xfrm>
      </p:grpSpPr>
      <p:sp>
        <p:nvSpPr>
          <p:cNvPr id="9" name="Google Shape;9;p2"/>
          <p:cNvSpPr/>
          <p:nvPr/>
        </p:nvSpPr>
        <p:spPr>
          <a:xfrm>
            <a:off x="2358902" y="48422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2948617" y="4842290"/>
            <a:ext cx="295369" cy="301119"/>
          </a:xfrm>
          <a:custGeom>
            <a:avLst/>
            <a:gdLst/>
            <a:ahLst/>
            <a:cxnLst/>
            <a:rect l="l" t="t" r="r" b="b"/>
            <a:pathLst>
              <a:path w="9515" h="10548" extrusionOk="0">
                <a:moveTo>
                  <a:pt x="1" y="0"/>
                </a:moveTo>
                <a:lnTo>
                  <a:pt x="1"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897255" y="4842290"/>
            <a:ext cx="295338" cy="301119"/>
          </a:xfrm>
          <a:custGeom>
            <a:avLst/>
            <a:gdLst/>
            <a:ahLst/>
            <a:cxnLst/>
            <a:rect l="l" t="t" r="r" b="b"/>
            <a:pathLst>
              <a:path w="9514"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257017" y="48425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9" y="4239249"/>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89725"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179440" y="4239249"/>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769155"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948617" y="4239249"/>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538332"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307509"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897255" y="4239249"/>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486970"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076686"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9" y="3637064"/>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257017" y="3637275"/>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666240" y="363586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9" y="3034023"/>
            <a:ext cx="295338" cy="302004"/>
          </a:xfrm>
          <a:custGeom>
            <a:avLst/>
            <a:gdLst/>
            <a:ahLst/>
            <a:cxnLst/>
            <a:rect l="l" t="t" r="r" b="b"/>
            <a:pathLst>
              <a:path w="9514" h="10579" extrusionOk="0">
                <a:moveTo>
                  <a:pt x="0" y="1"/>
                </a:moveTo>
                <a:lnTo>
                  <a:pt x="0" y="10578"/>
                </a:lnTo>
                <a:lnTo>
                  <a:pt x="9514" y="1057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9" y="2431866"/>
            <a:ext cx="295338" cy="301119"/>
          </a:xfrm>
          <a:custGeom>
            <a:avLst/>
            <a:gdLst/>
            <a:ahLst/>
            <a:cxnLst/>
            <a:rect l="l" t="t" r="r" b="b"/>
            <a:pathLst>
              <a:path w="9514" h="10548" extrusionOk="0">
                <a:moveTo>
                  <a:pt x="0" y="0"/>
                </a:moveTo>
                <a:lnTo>
                  <a:pt x="0" y="10547"/>
                </a:lnTo>
                <a:lnTo>
                  <a:pt x="9514" y="10547"/>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846774" y="4239877"/>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846774" y="3034680"/>
            <a:ext cx="295369" cy="301119"/>
          </a:xfrm>
          <a:custGeom>
            <a:avLst/>
            <a:gdLst/>
            <a:ahLst/>
            <a:cxnLst/>
            <a:rect l="l" t="t" r="r" b="b"/>
            <a:pathLst>
              <a:path w="9515" h="10548" extrusionOk="0">
                <a:moveTo>
                  <a:pt x="1" y="0"/>
                </a:moveTo>
                <a:lnTo>
                  <a:pt x="1" y="10548"/>
                </a:lnTo>
                <a:lnTo>
                  <a:pt x="9515" y="1054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1" y="1784888"/>
            <a:ext cx="295369" cy="302004"/>
          </a:xfrm>
          <a:custGeom>
            <a:avLst/>
            <a:gdLst/>
            <a:ahLst/>
            <a:cxnLst/>
            <a:rect l="l" t="t" r="r" b="b"/>
            <a:pathLst>
              <a:path w="9515" h="10579" extrusionOk="0">
                <a:moveTo>
                  <a:pt x="1" y="1"/>
                </a:moveTo>
                <a:lnTo>
                  <a:pt x="1" y="10579"/>
                </a:lnTo>
                <a:lnTo>
                  <a:pt x="9515" y="10579"/>
                </a:lnTo>
                <a:lnTo>
                  <a:pt x="9515"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90611" y="3034023"/>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90637" y="36370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0" y="4842282"/>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90169" y="48422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179931" y="4842263"/>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768929" y="4840556"/>
            <a:ext cx="295369" cy="301148"/>
          </a:xfrm>
          <a:custGeom>
            <a:avLst/>
            <a:gdLst/>
            <a:ahLst/>
            <a:cxnLst/>
            <a:rect l="l" t="t" r="r" b="b"/>
            <a:pathLst>
              <a:path w="9515" h="10549" extrusionOk="0">
                <a:moveTo>
                  <a:pt x="0" y="1"/>
                </a:moveTo>
                <a:lnTo>
                  <a:pt x="0" y="10548"/>
                </a:lnTo>
                <a:lnTo>
                  <a:pt x="9514" y="10548"/>
                </a:lnTo>
                <a:lnTo>
                  <a:pt x="951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538345"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128530" y="48405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717807" y="4840565"/>
            <a:ext cx="295369" cy="301148"/>
          </a:xfrm>
          <a:custGeom>
            <a:avLst/>
            <a:gdLst/>
            <a:ahLst/>
            <a:cxnLst/>
            <a:rect l="l" t="t" r="r" b="b"/>
            <a:pathLst>
              <a:path w="9515" h="10549" extrusionOk="0">
                <a:moveTo>
                  <a:pt x="1" y="1"/>
                </a:moveTo>
                <a:lnTo>
                  <a:pt x="1"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308000" y="4840551"/>
            <a:ext cx="294438" cy="301148"/>
          </a:xfrm>
          <a:custGeom>
            <a:avLst/>
            <a:gdLst/>
            <a:ahLst/>
            <a:cxnLst/>
            <a:rect l="l" t="t" r="r" b="b"/>
            <a:pathLst>
              <a:path w="9485" h="10549" extrusionOk="0">
                <a:moveTo>
                  <a:pt x="1" y="1"/>
                </a:moveTo>
                <a:lnTo>
                  <a:pt x="1"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486964"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7076686" y="484417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128052" y="4239301"/>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7667320" y="4238203"/>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7666398" y="484052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8257049" y="4239459"/>
            <a:ext cx="294407" cy="301975"/>
          </a:xfrm>
          <a:custGeom>
            <a:avLst/>
            <a:gdLst/>
            <a:ahLst/>
            <a:cxnLst/>
            <a:rect l="l" t="t" r="r" b="b"/>
            <a:pathLst>
              <a:path w="9484" h="10578" extrusionOk="0">
                <a:moveTo>
                  <a:pt x="0" y="0"/>
                </a:moveTo>
                <a:lnTo>
                  <a:pt x="0" y="10578"/>
                </a:lnTo>
                <a:lnTo>
                  <a:pt x="9484" y="1057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8848580" y="484204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8847780" y="3637291"/>
            <a:ext cx="295369" cy="301119"/>
          </a:xfrm>
          <a:custGeom>
            <a:avLst/>
            <a:gdLst/>
            <a:ahLst/>
            <a:cxnLst/>
            <a:rect l="l" t="t" r="r" b="b"/>
            <a:pathLst>
              <a:path w="9515" h="10548" extrusionOk="0">
                <a:moveTo>
                  <a:pt x="1" y="0"/>
                </a:moveTo>
                <a:lnTo>
                  <a:pt x="1" y="10548"/>
                </a:lnTo>
                <a:lnTo>
                  <a:pt x="9515" y="1054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846852" y="2432085"/>
            <a:ext cx="295369" cy="301119"/>
          </a:xfrm>
          <a:custGeom>
            <a:avLst/>
            <a:gdLst/>
            <a:ahLst/>
            <a:cxnLst/>
            <a:rect l="l" t="t" r="r" b="b"/>
            <a:pathLst>
              <a:path w="9515" h="10548" extrusionOk="0">
                <a:moveTo>
                  <a:pt x="1" y="0"/>
                </a:moveTo>
                <a:lnTo>
                  <a:pt x="1" y="10547"/>
                </a:lnTo>
                <a:lnTo>
                  <a:pt x="9515" y="10547"/>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8846837" y="1829248"/>
            <a:ext cx="294407" cy="302004"/>
          </a:xfrm>
          <a:custGeom>
            <a:avLst/>
            <a:gdLst/>
            <a:ahLst/>
            <a:cxnLst/>
            <a:rect l="l" t="t" r="r" b="b"/>
            <a:pathLst>
              <a:path w="9484" h="10579" extrusionOk="0">
                <a:moveTo>
                  <a:pt x="0" y="1"/>
                </a:moveTo>
                <a:lnTo>
                  <a:pt x="0" y="10579"/>
                </a:lnTo>
                <a:lnTo>
                  <a:pt x="9484" y="10579"/>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7074526" y="3637928"/>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1768933" y="3638751"/>
            <a:ext cx="295369" cy="301148"/>
          </a:xfrm>
          <a:custGeom>
            <a:avLst/>
            <a:gdLst/>
            <a:ahLst/>
            <a:cxnLst/>
            <a:rect l="l" t="t" r="r" b="b"/>
            <a:pathLst>
              <a:path w="9515" h="10549"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8258967" y="3035100"/>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txBox="1">
            <a:spLocks noGrp="1"/>
          </p:cNvSpPr>
          <p:nvPr>
            <p:ph type="ctrTitle"/>
          </p:nvPr>
        </p:nvSpPr>
        <p:spPr>
          <a:xfrm>
            <a:off x="1841100" y="2279225"/>
            <a:ext cx="5461800" cy="948300"/>
          </a:xfrm>
          <a:prstGeom prst="rect">
            <a:avLst/>
          </a:prstGeom>
        </p:spPr>
        <p:txBody>
          <a:bodyPr spcFirstLastPara="1" wrap="square" lIns="91425" tIns="91425" rIns="91425" bIns="91425" anchor="ctr" anchorCtr="0">
            <a:noAutofit/>
          </a:bodyPr>
          <a:lstStyle>
            <a:lvl1pPr lvl="0" algn="ctr">
              <a:spcBef>
                <a:spcPts val="0"/>
              </a:spcBef>
              <a:spcAft>
                <a:spcPts val="0"/>
              </a:spcAft>
              <a:buSzPts val="5300"/>
              <a:buNone/>
              <a:defRPr sz="3500">
                <a:solidFill>
                  <a:srgbClr val="FFFFFF"/>
                </a:solidFill>
              </a:defRPr>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a:endParaRPr/>
          </a:p>
        </p:txBody>
      </p:sp>
      <p:sp>
        <p:nvSpPr>
          <p:cNvPr id="55" name="Google Shape;55;p2"/>
          <p:cNvSpPr txBox="1">
            <a:spLocks noGrp="1"/>
          </p:cNvSpPr>
          <p:nvPr>
            <p:ph type="subTitle" idx="1"/>
          </p:nvPr>
        </p:nvSpPr>
        <p:spPr>
          <a:xfrm>
            <a:off x="2358950" y="3281500"/>
            <a:ext cx="4283100" cy="5250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800" b="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6" name="Google Shape;56;p2"/>
          <p:cNvSpPr txBox="1">
            <a:spLocks noGrp="1"/>
          </p:cNvSpPr>
          <p:nvPr>
            <p:ph type="ctrTitle" idx="2"/>
          </p:nvPr>
        </p:nvSpPr>
        <p:spPr>
          <a:xfrm>
            <a:off x="713100" y="1323175"/>
            <a:ext cx="7717800" cy="73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4300"/>
            </a:lvl1pPr>
            <a:lvl2pPr lvl="1" algn="ctr" rtl="0">
              <a:spcBef>
                <a:spcPts val="0"/>
              </a:spcBef>
              <a:spcAft>
                <a:spcPts val="0"/>
              </a:spcAft>
              <a:buSzPts val="5300"/>
              <a:buNone/>
              <a:defRPr sz="5300"/>
            </a:lvl2pPr>
            <a:lvl3pPr lvl="2" algn="ctr" rtl="0">
              <a:spcBef>
                <a:spcPts val="0"/>
              </a:spcBef>
              <a:spcAft>
                <a:spcPts val="0"/>
              </a:spcAft>
              <a:buSzPts val="5300"/>
              <a:buNone/>
              <a:defRPr sz="5300"/>
            </a:lvl3pPr>
            <a:lvl4pPr lvl="3" algn="ctr" rtl="0">
              <a:spcBef>
                <a:spcPts val="0"/>
              </a:spcBef>
              <a:spcAft>
                <a:spcPts val="0"/>
              </a:spcAft>
              <a:buSzPts val="5300"/>
              <a:buNone/>
              <a:defRPr sz="5300"/>
            </a:lvl4pPr>
            <a:lvl5pPr lvl="4" algn="ctr" rtl="0">
              <a:spcBef>
                <a:spcPts val="0"/>
              </a:spcBef>
              <a:spcAft>
                <a:spcPts val="0"/>
              </a:spcAft>
              <a:buSzPts val="5300"/>
              <a:buNone/>
              <a:defRPr sz="5300"/>
            </a:lvl5pPr>
            <a:lvl6pPr lvl="5" algn="ctr" rtl="0">
              <a:spcBef>
                <a:spcPts val="0"/>
              </a:spcBef>
              <a:spcAft>
                <a:spcPts val="0"/>
              </a:spcAft>
              <a:buSzPts val="5300"/>
              <a:buNone/>
              <a:defRPr sz="5300"/>
            </a:lvl6pPr>
            <a:lvl7pPr lvl="6" algn="ctr" rtl="0">
              <a:spcBef>
                <a:spcPts val="0"/>
              </a:spcBef>
              <a:spcAft>
                <a:spcPts val="0"/>
              </a:spcAft>
              <a:buSzPts val="5300"/>
              <a:buNone/>
              <a:defRPr sz="5300"/>
            </a:lvl7pPr>
            <a:lvl8pPr lvl="7" algn="ctr" rtl="0">
              <a:spcBef>
                <a:spcPts val="0"/>
              </a:spcBef>
              <a:spcAft>
                <a:spcPts val="0"/>
              </a:spcAft>
              <a:buSzPts val="5300"/>
              <a:buNone/>
              <a:defRPr sz="5300"/>
            </a:lvl8pPr>
            <a:lvl9pPr lvl="8" algn="ctr" rtl="0">
              <a:spcBef>
                <a:spcPts val="0"/>
              </a:spcBef>
              <a:spcAft>
                <a:spcPts val="0"/>
              </a:spcAft>
              <a:buSzPts val="5300"/>
              <a:buNone/>
              <a:defRPr sz="53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2"/>
        </a:solidFill>
        <a:effectLst/>
      </p:bgPr>
    </p:bg>
    <p:spTree>
      <p:nvGrpSpPr>
        <p:cNvPr id="1" name="Shape 274"/>
        <p:cNvGrpSpPr/>
        <p:nvPr/>
      </p:nvGrpSpPr>
      <p:grpSpPr>
        <a:xfrm>
          <a:off x="0" y="0"/>
          <a:ext cx="0" cy="0"/>
          <a:chOff x="0" y="0"/>
          <a:chExt cx="0" cy="0"/>
        </a:xfrm>
      </p:grpSpPr>
      <p:sp>
        <p:nvSpPr>
          <p:cNvPr id="275" name="Google Shape;275;p11"/>
          <p:cNvSpPr/>
          <p:nvPr/>
        </p:nvSpPr>
        <p:spPr>
          <a:xfrm>
            <a:off x="2358902" y="48422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1"/>
          <p:cNvSpPr/>
          <p:nvPr/>
        </p:nvSpPr>
        <p:spPr>
          <a:xfrm>
            <a:off x="2948617" y="4842290"/>
            <a:ext cx="295369" cy="301119"/>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1"/>
          <p:cNvSpPr/>
          <p:nvPr/>
        </p:nvSpPr>
        <p:spPr>
          <a:xfrm>
            <a:off x="5897255" y="4842290"/>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1"/>
          <p:cNvSpPr/>
          <p:nvPr/>
        </p:nvSpPr>
        <p:spPr>
          <a:xfrm>
            <a:off x="8257017" y="48425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1"/>
          <p:cNvSpPr/>
          <p:nvPr/>
        </p:nvSpPr>
        <p:spPr>
          <a:xfrm>
            <a:off x="9" y="4239249"/>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1"/>
          <p:cNvSpPr/>
          <p:nvPr/>
        </p:nvSpPr>
        <p:spPr>
          <a:xfrm>
            <a:off x="589725"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1"/>
          <p:cNvSpPr/>
          <p:nvPr/>
        </p:nvSpPr>
        <p:spPr>
          <a:xfrm>
            <a:off x="1179440" y="4239249"/>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1"/>
          <p:cNvSpPr/>
          <p:nvPr/>
        </p:nvSpPr>
        <p:spPr>
          <a:xfrm>
            <a:off x="1769155"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1"/>
          <p:cNvSpPr/>
          <p:nvPr/>
        </p:nvSpPr>
        <p:spPr>
          <a:xfrm>
            <a:off x="3538332"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1"/>
          <p:cNvSpPr/>
          <p:nvPr/>
        </p:nvSpPr>
        <p:spPr>
          <a:xfrm>
            <a:off x="4717794" y="4239249"/>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1"/>
          <p:cNvSpPr/>
          <p:nvPr/>
        </p:nvSpPr>
        <p:spPr>
          <a:xfrm>
            <a:off x="5307509"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1"/>
          <p:cNvSpPr/>
          <p:nvPr/>
        </p:nvSpPr>
        <p:spPr>
          <a:xfrm>
            <a:off x="5897255" y="4239249"/>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1"/>
          <p:cNvSpPr/>
          <p:nvPr/>
        </p:nvSpPr>
        <p:spPr>
          <a:xfrm>
            <a:off x="7076686"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1"/>
          <p:cNvSpPr/>
          <p:nvPr/>
        </p:nvSpPr>
        <p:spPr>
          <a:xfrm>
            <a:off x="9" y="3637064"/>
            <a:ext cx="295338" cy="301119"/>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1"/>
          <p:cNvSpPr/>
          <p:nvPr/>
        </p:nvSpPr>
        <p:spPr>
          <a:xfrm>
            <a:off x="8257017" y="3637275"/>
            <a:ext cx="295369" cy="301119"/>
          </a:xfrm>
          <a:custGeom>
            <a:avLst/>
            <a:gdLst/>
            <a:ahLst/>
            <a:cxnLst/>
            <a:rect l="l" t="t" r="r" b="b"/>
            <a:pathLst>
              <a:path w="9515"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1"/>
          <p:cNvSpPr/>
          <p:nvPr/>
        </p:nvSpPr>
        <p:spPr>
          <a:xfrm>
            <a:off x="7666240" y="363586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1"/>
          <p:cNvSpPr/>
          <p:nvPr/>
        </p:nvSpPr>
        <p:spPr>
          <a:xfrm>
            <a:off x="8846774" y="4239877"/>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1"/>
          <p:cNvSpPr/>
          <p:nvPr/>
        </p:nvSpPr>
        <p:spPr>
          <a:xfrm>
            <a:off x="8846774" y="3034680"/>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1"/>
          <p:cNvSpPr/>
          <p:nvPr/>
        </p:nvSpPr>
        <p:spPr>
          <a:xfrm>
            <a:off x="590611" y="3034023"/>
            <a:ext cx="294407" cy="302004"/>
          </a:xfrm>
          <a:custGeom>
            <a:avLst/>
            <a:gdLst/>
            <a:ahLst/>
            <a:cxnLst/>
            <a:rect l="l" t="t" r="r" b="b"/>
            <a:pathLst>
              <a:path w="9484" h="10579" extrusionOk="0">
                <a:moveTo>
                  <a:pt x="0" y="1"/>
                </a:moveTo>
                <a:lnTo>
                  <a:pt x="0" y="10578"/>
                </a:lnTo>
                <a:lnTo>
                  <a:pt x="9484" y="1057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1"/>
          <p:cNvSpPr/>
          <p:nvPr/>
        </p:nvSpPr>
        <p:spPr>
          <a:xfrm>
            <a:off x="590637" y="36370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1"/>
          <p:cNvSpPr/>
          <p:nvPr/>
        </p:nvSpPr>
        <p:spPr>
          <a:xfrm>
            <a:off x="-50" y="4842282"/>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1"/>
          <p:cNvSpPr/>
          <p:nvPr/>
        </p:nvSpPr>
        <p:spPr>
          <a:xfrm>
            <a:off x="590169" y="48422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1"/>
          <p:cNvSpPr/>
          <p:nvPr/>
        </p:nvSpPr>
        <p:spPr>
          <a:xfrm>
            <a:off x="1179931" y="4842263"/>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1"/>
          <p:cNvSpPr/>
          <p:nvPr/>
        </p:nvSpPr>
        <p:spPr>
          <a:xfrm>
            <a:off x="1768929" y="4840556"/>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1"/>
          <p:cNvSpPr/>
          <p:nvPr/>
        </p:nvSpPr>
        <p:spPr>
          <a:xfrm>
            <a:off x="3538345"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1"/>
          <p:cNvSpPr/>
          <p:nvPr/>
        </p:nvSpPr>
        <p:spPr>
          <a:xfrm>
            <a:off x="4128530" y="48405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1"/>
          <p:cNvSpPr/>
          <p:nvPr/>
        </p:nvSpPr>
        <p:spPr>
          <a:xfrm>
            <a:off x="4717807" y="4840565"/>
            <a:ext cx="295369" cy="301148"/>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1"/>
          <p:cNvSpPr/>
          <p:nvPr/>
        </p:nvSpPr>
        <p:spPr>
          <a:xfrm>
            <a:off x="5308000" y="4840551"/>
            <a:ext cx="294438" cy="301148"/>
          </a:xfrm>
          <a:custGeom>
            <a:avLst/>
            <a:gdLst/>
            <a:ahLst/>
            <a:cxnLst/>
            <a:rect l="l" t="t" r="r" b="b"/>
            <a:pathLst>
              <a:path w="9485" h="10549" extrusionOk="0">
                <a:moveTo>
                  <a:pt x="1" y="1"/>
                </a:moveTo>
                <a:lnTo>
                  <a:pt x="1"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1"/>
          <p:cNvSpPr/>
          <p:nvPr/>
        </p:nvSpPr>
        <p:spPr>
          <a:xfrm>
            <a:off x="6486964"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1"/>
          <p:cNvSpPr/>
          <p:nvPr/>
        </p:nvSpPr>
        <p:spPr>
          <a:xfrm>
            <a:off x="7076686" y="484417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1"/>
          <p:cNvSpPr/>
          <p:nvPr/>
        </p:nvSpPr>
        <p:spPr>
          <a:xfrm>
            <a:off x="4128052" y="4239301"/>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1"/>
          <p:cNvSpPr/>
          <p:nvPr/>
        </p:nvSpPr>
        <p:spPr>
          <a:xfrm>
            <a:off x="7667320" y="4238203"/>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1"/>
          <p:cNvSpPr/>
          <p:nvPr/>
        </p:nvSpPr>
        <p:spPr>
          <a:xfrm>
            <a:off x="7666398" y="484052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1"/>
          <p:cNvSpPr/>
          <p:nvPr/>
        </p:nvSpPr>
        <p:spPr>
          <a:xfrm>
            <a:off x="8257049" y="4239459"/>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1"/>
          <p:cNvSpPr/>
          <p:nvPr/>
        </p:nvSpPr>
        <p:spPr>
          <a:xfrm>
            <a:off x="8848580" y="484204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1"/>
          <p:cNvSpPr/>
          <p:nvPr/>
        </p:nvSpPr>
        <p:spPr>
          <a:xfrm>
            <a:off x="8847780" y="3637291"/>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1"/>
          <p:cNvSpPr/>
          <p:nvPr/>
        </p:nvSpPr>
        <p:spPr>
          <a:xfrm>
            <a:off x="5897247" y="3637026"/>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1"/>
          <p:cNvSpPr/>
          <p:nvPr/>
        </p:nvSpPr>
        <p:spPr>
          <a:xfrm rot="10800000" flipH="1">
            <a:off x="2358952" y="1912"/>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1"/>
          <p:cNvSpPr/>
          <p:nvPr/>
        </p:nvSpPr>
        <p:spPr>
          <a:xfrm rot="10800000" flipH="1">
            <a:off x="2948667" y="1912"/>
            <a:ext cx="295369" cy="301119"/>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1"/>
          <p:cNvSpPr/>
          <p:nvPr/>
        </p:nvSpPr>
        <p:spPr>
          <a:xfrm rot="10800000" flipH="1">
            <a:off x="5897305" y="1912"/>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1"/>
          <p:cNvSpPr/>
          <p:nvPr/>
        </p:nvSpPr>
        <p:spPr>
          <a:xfrm rot="10800000" flipH="1">
            <a:off x="8257067" y="17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1"/>
          <p:cNvSpPr/>
          <p:nvPr/>
        </p:nvSpPr>
        <p:spPr>
          <a:xfrm rot="10800000" flipH="1">
            <a:off x="59" y="604097"/>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1"/>
          <p:cNvSpPr/>
          <p:nvPr/>
        </p:nvSpPr>
        <p:spPr>
          <a:xfrm rot="10800000" flipH="1">
            <a:off x="589775" y="604097"/>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1"/>
          <p:cNvSpPr/>
          <p:nvPr/>
        </p:nvSpPr>
        <p:spPr>
          <a:xfrm rot="10800000" flipH="1">
            <a:off x="1769205" y="604097"/>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1"/>
          <p:cNvSpPr/>
          <p:nvPr/>
        </p:nvSpPr>
        <p:spPr>
          <a:xfrm rot="10800000" flipH="1">
            <a:off x="3538382" y="604097"/>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1"/>
          <p:cNvSpPr/>
          <p:nvPr/>
        </p:nvSpPr>
        <p:spPr>
          <a:xfrm rot="10800000" flipH="1">
            <a:off x="5307559" y="604097"/>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1"/>
          <p:cNvSpPr/>
          <p:nvPr/>
        </p:nvSpPr>
        <p:spPr>
          <a:xfrm rot="10800000" flipH="1">
            <a:off x="7076736" y="604097"/>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1"/>
          <p:cNvSpPr/>
          <p:nvPr/>
        </p:nvSpPr>
        <p:spPr>
          <a:xfrm rot="10800000" flipH="1">
            <a:off x="8846824" y="60429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1"/>
          <p:cNvSpPr/>
          <p:nvPr/>
        </p:nvSpPr>
        <p:spPr>
          <a:xfrm rot="10800000" flipH="1">
            <a:off x="0" y="106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1"/>
          <p:cNvSpPr/>
          <p:nvPr/>
        </p:nvSpPr>
        <p:spPr>
          <a:xfrm rot="10800000" flipH="1">
            <a:off x="590219" y="19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1"/>
          <p:cNvSpPr/>
          <p:nvPr/>
        </p:nvSpPr>
        <p:spPr>
          <a:xfrm rot="10800000" flipH="1">
            <a:off x="1179981" y="1938"/>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1"/>
          <p:cNvSpPr/>
          <p:nvPr/>
        </p:nvSpPr>
        <p:spPr>
          <a:xfrm rot="10800000" flipH="1">
            <a:off x="1768979" y="3617"/>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1"/>
          <p:cNvSpPr/>
          <p:nvPr/>
        </p:nvSpPr>
        <p:spPr>
          <a:xfrm rot="10800000" flipH="1">
            <a:off x="3538395" y="360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1"/>
          <p:cNvSpPr/>
          <p:nvPr/>
        </p:nvSpPr>
        <p:spPr>
          <a:xfrm rot="10800000" flipH="1">
            <a:off x="4128580" y="36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1"/>
          <p:cNvSpPr/>
          <p:nvPr/>
        </p:nvSpPr>
        <p:spPr>
          <a:xfrm rot="10800000" flipH="1">
            <a:off x="4717857" y="3609"/>
            <a:ext cx="295369" cy="301148"/>
          </a:xfrm>
          <a:custGeom>
            <a:avLst/>
            <a:gdLst/>
            <a:ahLst/>
            <a:cxnLst/>
            <a:rect l="l" t="t" r="r" b="b"/>
            <a:pathLst>
              <a:path w="9515" h="10549" extrusionOk="0">
                <a:moveTo>
                  <a:pt x="1" y="1"/>
                </a:moveTo>
                <a:lnTo>
                  <a:pt x="1"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1"/>
          <p:cNvSpPr/>
          <p:nvPr/>
        </p:nvSpPr>
        <p:spPr>
          <a:xfrm rot="10800000" flipH="1">
            <a:off x="5308050" y="3622"/>
            <a:ext cx="294438" cy="301148"/>
          </a:xfrm>
          <a:custGeom>
            <a:avLst/>
            <a:gdLst/>
            <a:ahLst/>
            <a:cxnLst/>
            <a:rect l="l" t="t" r="r" b="b"/>
            <a:pathLst>
              <a:path w="9485" h="10549" extrusionOk="0">
                <a:moveTo>
                  <a:pt x="1" y="1"/>
                </a:moveTo>
                <a:lnTo>
                  <a:pt x="1"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1"/>
          <p:cNvSpPr/>
          <p:nvPr/>
        </p:nvSpPr>
        <p:spPr>
          <a:xfrm rot="10800000" flipH="1">
            <a:off x="6487014" y="360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1"/>
          <p:cNvSpPr/>
          <p:nvPr/>
        </p:nvSpPr>
        <p:spPr>
          <a:xfrm rot="10800000" flipH="1">
            <a:off x="7076736" y="-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1"/>
          <p:cNvSpPr/>
          <p:nvPr/>
        </p:nvSpPr>
        <p:spPr>
          <a:xfrm rot="10800000" flipH="1">
            <a:off x="4128102" y="604044"/>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1"/>
          <p:cNvSpPr/>
          <p:nvPr/>
        </p:nvSpPr>
        <p:spPr>
          <a:xfrm rot="10800000" flipH="1">
            <a:off x="7666448" y="36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1"/>
          <p:cNvSpPr/>
          <p:nvPr/>
        </p:nvSpPr>
        <p:spPr>
          <a:xfrm rot="10800000" flipH="1">
            <a:off x="8257099" y="6038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1"/>
          <p:cNvSpPr/>
          <p:nvPr/>
        </p:nvSpPr>
        <p:spPr>
          <a:xfrm rot="10800000" flipH="1">
            <a:off x="8848630" y="2124"/>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1"/>
          <p:cNvSpPr txBox="1">
            <a:spLocks noGrp="1"/>
          </p:cNvSpPr>
          <p:nvPr>
            <p:ph type="title" hasCustomPrompt="1"/>
          </p:nvPr>
        </p:nvSpPr>
        <p:spPr>
          <a:xfrm>
            <a:off x="484325" y="1949750"/>
            <a:ext cx="7953900" cy="1079100"/>
          </a:xfrm>
          <a:prstGeom prst="rect">
            <a:avLst/>
          </a:prstGeom>
        </p:spPr>
        <p:txBody>
          <a:bodyPr spcFirstLastPara="1" wrap="square" lIns="91425" tIns="91425" rIns="91425" bIns="91425" anchor="ctr" anchorCtr="0">
            <a:noAutofit/>
          </a:bodyPr>
          <a:lstStyle>
            <a:lvl1pPr lvl="0" algn="ctr">
              <a:spcBef>
                <a:spcPts val="1000"/>
              </a:spcBef>
              <a:spcAft>
                <a:spcPts val="0"/>
              </a:spcAft>
              <a:buClr>
                <a:schemeClr val="dk1"/>
              </a:buClr>
              <a:buSzPts val="12000"/>
              <a:buNone/>
              <a:defRPr sz="5400">
                <a:solidFill>
                  <a:schemeClr val="dk1"/>
                </a:solidFill>
              </a:defRPr>
            </a:lvl1pPr>
            <a:lvl2pPr lvl="1" algn="ctr">
              <a:spcBef>
                <a:spcPts val="0"/>
              </a:spcBef>
              <a:spcAft>
                <a:spcPts val="0"/>
              </a:spcAft>
              <a:buClr>
                <a:schemeClr val="dk1"/>
              </a:buClr>
              <a:buSzPts val="12000"/>
              <a:buNone/>
              <a:defRPr sz="12000">
                <a:solidFill>
                  <a:schemeClr val="dk1"/>
                </a:solidFill>
              </a:defRPr>
            </a:lvl2pPr>
            <a:lvl3pPr lvl="2" algn="ctr">
              <a:spcBef>
                <a:spcPts val="0"/>
              </a:spcBef>
              <a:spcAft>
                <a:spcPts val="0"/>
              </a:spcAft>
              <a:buClr>
                <a:schemeClr val="dk1"/>
              </a:buClr>
              <a:buSzPts val="12000"/>
              <a:buNone/>
              <a:defRPr sz="12000">
                <a:solidFill>
                  <a:schemeClr val="dk1"/>
                </a:solidFill>
              </a:defRPr>
            </a:lvl3pPr>
            <a:lvl4pPr lvl="3" algn="ctr">
              <a:spcBef>
                <a:spcPts val="0"/>
              </a:spcBef>
              <a:spcAft>
                <a:spcPts val="0"/>
              </a:spcAft>
              <a:buClr>
                <a:schemeClr val="dk1"/>
              </a:buClr>
              <a:buSzPts val="12000"/>
              <a:buNone/>
              <a:defRPr sz="12000">
                <a:solidFill>
                  <a:schemeClr val="dk1"/>
                </a:solidFill>
              </a:defRPr>
            </a:lvl4pPr>
            <a:lvl5pPr lvl="4" algn="ctr">
              <a:spcBef>
                <a:spcPts val="0"/>
              </a:spcBef>
              <a:spcAft>
                <a:spcPts val="0"/>
              </a:spcAft>
              <a:buClr>
                <a:schemeClr val="dk1"/>
              </a:buClr>
              <a:buSzPts val="12000"/>
              <a:buNone/>
              <a:defRPr sz="12000">
                <a:solidFill>
                  <a:schemeClr val="dk1"/>
                </a:solidFill>
              </a:defRPr>
            </a:lvl5pPr>
            <a:lvl6pPr lvl="5" algn="ctr">
              <a:spcBef>
                <a:spcPts val="0"/>
              </a:spcBef>
              <a:spcAft>
                <a:spcPts val="0"/>
              </a:spcAft>
              <a:buClr>
                <a:schemeClr val="dk1"/>
              </a:buClr>
              <a:buSzPts val="12000"/>
              <a:buNone/>
              <a:defRPr sz="12000">
                <a:solidFill>
                  <a:schemeClr val="dk1"/>
                </a:solidFill>
              </a:defRPr>
            </a:lvl6pPr>
            <a:lvl7pPr lvl="6" algn="ctr">
              <a:spcBef>
                <a:spcPts val="0"/>
              </a:spcBef>
              <a:spcAft>
                <a:spcPts val="0"/>
              </a:spcAft>
              <a:buClr>
                <a:schemeClr val="dk1"/>
              </a:buClr>
              <a:buSzPts val="12000"/>
              <a:buNone/>
              <a:defRPr sz="12000">
                <a:solidFill>
                  <a:schemeClr val="dk1"/>
                </a:solidFill>
              </a:defRPr>
            </a:lvl7pPr>
            <a:lvl8pPr lvl="7" algn="ctr">
              <a:spcBef>
                <a:spcPts val="0"/>
              </a:spcBef>
              <a:spcAft>
                <a:spcPts val="0"/>
              </a:spcAft>
              <a:buClr>
                <a:schemeClr val="dk1"/>
              </a:buClr>
              <a:buSzPts val="12000"/>
              <a:buNone/>
              <a:defRPr sz="12000">
                <a:solidFill>
                  <a:schemeClr val="dk1"/>
                </a:solidFill>
              </a:defRPr>
            </a:lvl8pPr>
            <a:lvl9pPr lvl="8" algn="ctr">
              <a:spcBef>
                <a:spcPts val="0"/>
              </a:spcBef>
              <a:spcAft>
                <a:spcPts val="0"/>
              </a:spcAft>
              <a:buClr>
                <a:schemeClr val="dk1"/>
              </a:buClr>
              <a:buSzPts val="12000"/>
              <a:buNone/>
              <a:defRPr sz="12000">
                <a:solidFill>
                  <a:schemeClr val="dk1"/>
                </a:solidFill>
              </a:defRPr>
            </a:lvl9pPr>
          </a:lstStyle>
          <a:p>
            <a:r>
              <a:t>xx%</a:t>
            </a:r>
          </a:p>
        </p:txBody>
      </p:sp>
      <p:sp>
        <p:nvSpPr>
          <p:cNvPr id="338" name="Google Shape;338;p11"/>
          <p:cNvSpPr txBox="1">
            <a:spLocks noGrp="1"/>
          </p:cNvSpPr>
          <p:nvPr>
            <p:ph type="subTitle" idx="1"/>
          </p:nvPr>
        </p:nvSpPr>
        <p:spPr>
          <a:xfrm>
            <a:off x="484318" y="2952600"/>
            <a:ext cx="7953900" cy="4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solidFill>
                  <a:srgbClr val="FFFFFF"/>
                </a:solidFill>
              </a:defRPr>
            </a:lvl1pPr>
            <a:lvl2pPr lvl="1" algn="ctr" rtl="0">
              <a:lnSpc>
                <a:spcPct val="100000"/>
              </a:lnSpc>
              <a:spcBef>
                <a:spcPts val="0"/>
              </a:spcBef>
              <a:spcAft>
                <a:spcPts val="0"/>
              </a:spcAft>
              <a:buNone/>
              <a:defRPr sz="1800">
                <a:solidFill>
                  <a:srgbClr val="FFFFFF"/>
                </a:solidFill>
              </a:defRPr>
            </a:lvl2pPr>
            <a:lvl3pPr lvl="2" algn="ctr" rtl="0">
              <a:lnSpc>
                <a:spcPct val="100000"/>
              </a:lnSpc>
              <a:spcBef>
                <a:spcPts val="0"/>
              </a:spcBef>
              <a:spcAft>
                <a:spcPts val="0"/>
              </a:spcAft>
              <a:buNone/>
              <a:defRPr sz="1800">
                <a:solidFill>
                  <a:srgbClr val="FFFFFF"/>
                </a:solidFill>
              </a:defRPr>
            </a:lvl3pPr>
            <a:lvl4pPr lvl="3" algn="ctr" rtl="0">
              <a:lnSpc>
                <a:spcPct val="100000"/>
              </a:lnSpc>
              <a:spcBef>
                <a:spcPts val="0"/>
              </a:spcBef>
              <a:spcAft>
                <a:spcPts val="0"/>
              </a:spcAft>
              <a:buNone/>
              <a:defRPr sz="1800">
                <a:solidFill>
                  <a:srgbClr val="FFFFFF"/>
                </a:solidFill>
              </a:defRPr>
            </a:lvl4pPr>
            <a:lvl5pPr lvl="4" algn="ctr" rtl="0">
              <a:lnSpc>
                <a:spcPct val="100000"/>
              </a:lnSpc>
              <a:spcBef>
                <a:spcPts val="0"/>
              </a:spcBef>
              <a:spcAft>
                <a:spcPts val="0"/>
              </a:spcAft>
              <a:buNone/>
              <a:defRPr sz="1800">
                <a:solidFill>
                  <a:srgbClr val="FFFFFF"/>
                </a:solidFill>
              </a:defRPr>
            </a:lvl5pPr>
            <a:lvl6pPr lvl="5" algn="ctr" rtl="0">
              <a:lnSpc>
                <a:spcPct val="100000"/>
              </a:lnSpc>
              <a:spcBef>
                <a:spcPts val="0"/>
              </a:spcBef>
              <a:spcAft>
                <a:spcPts val="0"/>
              </a:spcAft>
              <a:buNone/>
              <a:defRPr sz="1800">
                <a:solidFill>
                  <a:srgbClr val="FFFFFF"/>
                </a:solidFill>
              </a:defRPr>
            </a:lvl6pPr>
            <a:lvl7pPr lvl="6" algn="ctr" rtl="0">
              <a:lnSpc>
                <a:spcPct val="100000"/>
              </a:lnSpc>
              <a:spcBef>
                <a:spcPts val="0"/>
              </a:spcBef>
              <a:spcAft>
                <a:spcPts val="0"/>
              </a:spcAft>
              <a:buNone/>
              <a:defRPr sz="1800">
                <a:solidFill>
                  <a:srgbClr val="FFFFFF"/>
                </a:solidFill>
              </a:defRPr>
            </a:lvl7pPr>
            <a:lvl8pPr lvl="7" algn="ctr" rtl="0">
              <a:lnSpc>
                <a:spcPct val="100000"/>
              </a:lnSpc>
              <a:spcBef>
                <a:spcPts val="0"/>
              </a:spcBef>
              <a:spcAft>
                <a:spcPts val="0"/>
              </a:spcAft>
              <a:buNone/>
              <a:defRPr sz="1800">
                <a:solidFill>
                  <a:srgbClr val="FFFFFF"/>
                </a:solidFill>
              </a:defRPr>
            </a:lvl8pPr>
            <a:lvl9pPr lvl="8" algn="ctr" rtl="0">
              <a:lnSpc>
                <a:spcPct val="100000"/>
              </a:lnSpc>
              <a:spcBef>
                <a:spcPts val="0"/>
              </a:spcBef>
              <a:spcAft>
                <a:spcPts val="0"/>
              </a:spcAft>
              <a:buNone/>
              <a:defRPr sz="1800">
                <a:solidFill>
                  <a:srgbClr val="FFFFFF"/>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3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ITLE_AND_TWO_COLUMNS_1_1_1">
    <p:spTree>
      <p:nvGrpSpPr>
        <p:cNvPr id="1" name="Shape 340"/>
        <p:cNvGrpSpPr/>
        <p:nvPr/>
      </p:nvGrpSpPr>
      <p:grpSpPr>
        <a:xfrm>
          <a:off x="0" y="0"/>
          <a:ext cx="0" cy="0"/>
          <a:chOff x="0" y="0"/>
          <a:chExt cx="0" cy="0"/>
        </a:xfrm>
      </p:grpSpPr>
      <p:sp>
        <p:nvSpPr>
          <p:cNvPr id="341" name="Google Shape;341;p13"/>
          <p:cNvSpPr/>
          <p:nvPr/>
        </p:nvSpPr>
        <p:spPr>
          <a:xfrm rot="10800000" flipH="1">
            <a:off x="0" y="602173"/>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3"/>
          <p:cNvSpPr/>
          <p:nvPr/>
        </p:nvSpPr>
        <p:spPr>
          <a:xfrm rot="10800000" flipH="1">
            <a:off x="589715" y="602173"/>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3"/>
          <p:cNvSpPr/>
          <p:nvPr/>
        </p:nvSpPr>
        <p:spPr>
          <a:xfrm rot="10800000" flipH="1">
            <a:off x="1179430" y="602173"/>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3"/>
          <p:cNvSpPr/>
          <p:nvPr/>
        </p:nvSpPr>
        <p:spPr>
          <a:xfrm rot="10800000" flipH="1">
            <a:off x="886" y="1807370"/>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3"/>
          <p:cNvSpPr/>
          <p:nvPr/>
        </p:nvSpPr>
        <p:spPr>
          <a:xfrm rot="10800000" flipH="1">
            <a:off x="912" y="1205198"/>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3"/>
          <p:cNvSpPr/>
          <p:nvPr/>
        </p:nvSpPr>
        <p:spPr>
          <a:xfrm rot="10800000" flipH="1">
            <a:off x="444" y="-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3"/>
          <p:cNvSpPr/>
          <p:nvPr/>
        </p:nvSpPr>
        <p:spPr>
          <a:xfrm rot="10800000" flipH="1">
            <a:off x="590206" y="14"/>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3"/>
          <p:cNvSpPr/>
          <p:nvPr/>
        </p:nvSpPr>
        <p:spPr>
          <a:xfrm rot="10800000" flipH="1">
            <a:off x="1179204" y="1693"/>
            <a:ext cx="295369" cy="301148"/>
          </a:xfrm>
          <a:custGeom>
            <a:avLst/>
            <a:gdLst/>
            <a:ahLst/>
            <a:cxnLst/>
            <a:rect l="l" t="t" r="r" b="b"/>
            <a:pathLst>
              <a:path w="9515" h="10549" extrusionOk="0">
                <a:moveTo>
                  <a:pt x="0" y="1"/>
                </a:moveTo>
                <a:lnTo>
                  <a:pt x="0" y="10548"/>
                </a:lnTo>
                <a:lnTo>
                  <a:pt x="9514" y="10548"/>
                </a:lnTo>
                <a:lnTo>
                  <a:pt x="951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3"/>
          <p:cNvSpPr/>
          <p:nvPr/>
        </p:nvSpPr>
        <p:spPr>
          <a:xfrm rot="10800000" flipH="1">
            <a:off x="1179208" y="1203498"/>
            <a:ext cx="295369" cy="301148"/>
          </a:xfrm>
          <a:custGeom>
            <a:avLst/>
            <a:gdLst/>
            <a:ahLst/>
            <a:cxnLst/>
            <a:rect l="l" t="t" r="r" b="b"/>
            <a:pathLst>
              <a:path w="9515" h="10549"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3"/>
          <p:cNvSpPr/>
          <p:nvPr/>
        </p:nvSpPr>
        <p:spPr>
          <a:xfrm>
            <a:off x="8846692" y="4840676"/>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3"/>
          <p:cNvSpPr/>
          <p:nvPr/>
        </p:nvSpPr>
        <p:spPr>
          <a:xfrm>
            <a:off x="7666361" y="4237424"/>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3"/>
          <p:cNvSpPr/>
          <p:nvPr/>
        </p:nvSpPr>
        <p:spPr>
          <a:xfrm>
            <a:off x="8846692" y="3635450"/>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3"/>
          <p:cNvSpPr/>
          <p:nvPr/>
        </p:nvSpPr>
        <p:spPr>
          <a:xfrm>
            <a:off x="8255915" y="3634043"/>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3"/>
          <p:cNvSpPr/>
          <p:nvPr/>
        </p:nvSpPr>
        <p:spPr>
          <a:xfrm>
            <a:off x="7666361" y="4842351"/>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3"/>
          <p:cNvSpPr/>
          <p:nvPr/>
        </p:nvSpPr>
        <p:spPr>
          <a:xfrm>
            <a:off x="8256995" y="42363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3"/>
          <p:cNvSpPr/>
          <p:nvPr/>
        </p:nvSpPr>
        <p:spPr>
          <a:xfrm>
            <a:off x="8256073" y="4838699"/>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3"/>
          <p:cNvSpPr/>
          <p:nvPr/>
        </p:nvSpPr>
        <p:spPr>
          <a:xfrm>
            <a:off x="8846724" y="4237634"/>
            <a:ext cx="294407" cy="301975"/>
          </a:xfrm>
          <a:custGeom>
            <a:avLst/>
            <a:gdLst/>
            <a:ahLst/>
            <a:cxnLst/>
            <a:rect l="l" t="t" r="r" b="b"/>
            <a:pathLst>
              <a:path w="9484" h="10578" extrusionOk="0">
                <a:moveTo>
                  <a:pt x="0" y="0"/>
                </a:moveTo>
                <a:lnTo>
                  <a:pt x="0" y="10578"/>
                </a:lnTo>
                <a:lnTo>
                  <a:pt x="9484" y="1057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3"/>
          <p:cNvSpPr/>
          <p:nvPr/>
        </p:nvSpPr>
        <p:spPr>
          <a:xfrm>
            <a:off x="8848642" y="3033275"/>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3"/>
          <p:cNvSpPr txBox="1">
            <a:spLocks noGrp="1"/>
          </p:cNvSpPr>
          <p:nvPr>
            <p:ph type="subTitle" idx="1"/>
          </p:nvPr>
        </p:nvSpPr>
        <p:spPr>
          <a:xfrm>
            <a:off x="1407681" y="4102075"/>
            <a:ext cx="3075000" cy="34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800"/>
              <a:buNone/>
              <a:defRPr sz="1400" b="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360" name="Google Shape;360;p13"/>
          <p:cNvSpPr txBox="1">
            <a:spLocks noGrp="1"/>
          </p:cNvSpPr>
          <p:nvPr>
            <p:ph type="subTitle" idx="2"/>
          </p:nvPr>
        </p:nvSpPr>
        <p:spPr>
          <a:xfrm>
            <a:off x="4661319" y="4104337"/>
            <a:ext cx="3075000" cy="34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800"/>
              <a:buNone/>
              <a:defRPr sz="1400" b="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361" name="Google Shape;361;p13"/>
          <p:cNvSpPr txBox="1">
            <a:spLocks noGrp="1"/>
          </p:cNvSpPr>
          <p:nvPr>
            <p:ph type="title" hasCustomPrompt="1"/>
          </p:nvPr>
        </p:nvSpPr>
        <p:spPr>
          <a:xfrm>
            <a:off x="1462581" y="1367150"/>
            <a:ext cx="2965200" cy="51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400"/>
              <a:buNone/>
              <a:defRPr sz="3400">
                <a:solidFill>
                  <a:schemeClr val="lt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362" name="Google Shape;362;p13"/>
          <p:cNvSpPr txBox="1">
            <a:spLocks noGrp="1"/>
          </p:cNvSpPr>
          <p:nvPr>
            <p:ph type="title" idx="3" hasCustomPrompt="1"/>
          </p:nvPr>
        </p:nvSpPr>
        <p:spPr>
          <a:xfrm>
            <a:off x="4716219" y="1367150"/>
            <a:ext cx="2965200" cy="51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400"/>
              <a:buNone/>
              <a:defRPr sz="3400">
                <a:solidFill>
                  <a:schemeClr val="lt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363" name="Google Shape;363;p13"/>
          <p:cNvSpPr txBox="1">
            <a:spLocks noGrp="1"/>
          </p:cNvSpPr>
          <p:nvPr>
            <p:ph type="title" idx="4" hasCustomPrompt="1"/>
          </p:nvPr>
        </p:nvSpPr>
        <p:spPr>
          <a:xfrm>
            <a:off x="1462581" y="2996049"/>
            <a:ext cx="2965200" cy="51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400"/>
              <a:buNone/>
              <a:defRPr sz="3400">
                <a:solidFill>
                  <a:schemeClr val="lt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364" name="Google Shape;364;p13"/>
          <p:cNvSpPr txBox="1">
            <a:spLocks noGrp="1"/>
          </p:cNvSpPr>
          <p:nvPr>
            <p:ph type="title" idx="5" hasCustomPrompt="1"/>
          </p:nvPr>
        </p:nvSpPr>
        <p:spPr>
          <a:xfrm>
            <a:off x="4716219" y="2998075"/>
            <a:ext cx="2965200" cy="51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400"/>
              <a:buNone/>
              <a:defRPr sz="3400">
                <a:solidFill>
                  <a:schemeClr val="lt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365" name="Google Shape;365;p13"/>
          <p:cNvSpPr txBox="1">
            <a:spLocks noGrp="1"/>
          </p:cNvSpPr>
          <p:nvPr>
            <p:ph type="subTitle" idx="6"/>
          </p:nvPr>
        </p:nvSpPr>
        <p:spPr>
          <a:xfrm>
            <a:off x="1781031" y="2015850"/>
            <a:ext cx="2328300" cy="39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366" name="Google Shape;366;p13"/>
          <p:cNvSpPr txBox="1">
            <a:spLocks noGrp="1"/>
          </p:cNvSpPr>
          <p:nvPr>
            <p:ph type="subTitle" idx="7"/>
          </p:nvPr>
        </p:nvSpPr>
        <p:spPr>
          <a:xfrm>
            <a:off x="5034669" y="2018575"/>
            <a:ext cx="2328300" cy="39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367" name="Google Shape;367;p13"/>
          <p:cNvSpPr txBox="1">
            <a:spLocks noGrp="1"/>
          </p:cNvSpPr>
          <p:nvPr>
            <p:ph type="subTitle" idx="8"/>
          </p:nvPr>
        </p:nvSpPr>
        <p:spPr>
          <a:xfrm>
            <a:off x="5034669" y="3643025"/>
            <a:ext cx="2328300" cy="39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368" name="Google Shape;368;p13"/>
          <p:cNvSpPr txBox="1">
            <a:spLocks noGrp="1"/>
          </p:cNvSpPr>
          <p:nvPr>
            <p:ph type="subTitle" idx="9"/>
          </p:nvPr>
        </p:nvSpPr>
        <p:spPr>
          <a:xfrm>
            <a:off x="1407681" y="2479575"/>
            <a:ext cx="3075000" cy="34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800"/>
              <a:buNone/>
              <a:defRPr sz="1400" b="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369" name="Google Shape;369;p13"/>
          <p:cNvSpPr txBox="1">
            <a:spLocks noGrp="1"/>
          </p:cNvSpPr>
          <p:nvPr>
            <p:ph type="subTitle" idx="13"/>
          </p:nvPr>
        </p:nvSpPr>
        <p:spPr>
          <a:xfrm>
            <a:off x="4668369" y="2480138"/>
            <a:ext cx="3060900" cy="34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800"/>
              <a:buNone/>
              <a:defRPr sz="1400" b="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370" name="Google Shape;370;p13"/>
          <p:cNvSpPr txBox="1">
            <a:spLocks noGrp="1"/>
          </p:cNvSpPr>
          <p:nvPr>
            <p:ph type="subTitle" idx="14"/>
          </p:nvPr>
        </p:nvSpPr>
        <p:spPr>
          <a:xfrm>
            <a:off x="1781031" y="3640250"/>
            <a:ext cx="2328300" cy="39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371" name="Google Shape;371;p13"/>
          <p:cNvSpPr txBox="1">
            <a:spLocks noGrp="1"/>
          </p:cNvSpPr>
          <p:nvPr>
            <p:ph type="title" idx="15"/>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1">
  <p:cSld name="TITLE_AND_TWO_COLUMNS_3_1">
    <p:spTree>
      <p:nvGrpSpPr>
        <p:cNvPr id="1" name="Shape 372"/>
        <p:cNvGrpSpPr/>
        <p:nvPr/>
      </p:nvGrpSpPr>
      <p:grpSpPr>
        <a:xfrm>
          <a:off x="0" y="0"/>
          <a:ext cx="0" cy="0"/>
          <a:chOff x="0" y="0"/>
          <a:chExt cx="0" cy="0"/>
        </a:xfrm>
      </p:grpSpPr>
      <p:sp>
        <p:nvSpPr>
          <p:cNvPr id="373" name="Google Shape;373;p14"/>
          <p:cNvSpPr/>
          <p:nvPr/>
        </p:nvSpPr>
        <p:spPr>
          <a:xfrm rot="10800000" flipH="1">
            <a:off x="8257067" y="17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4"/>
          <p:cNvSpPr/>
          <p:nvPr/>
        </p:nvSpPr>
        <p:spPr>
          <a:xfrm rot="10800000" flipH="1">
            <a:off x="59" y="604097"/>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4"/>
          <p:cNvSpPr/>
          <p:nvPr/>
        </p:nvSpPr>
        <p:spPr>
          <a:xfrm rot="10800000" flipH="1">
            <a:off x="589775" y="604097"/>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4"/>
          <p:cNvSpPr/>
          <p:nvPr/>
        </p:nvSpPr>
        <p:spPr>
          <a:xfrm rot="10800000" flipH="1">
            <a:off x="8846824" y="60429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4"/>
          <p:cNvSpPr/>
          <p:nvPr/>
        </p:nvSpPr>
        <p:spPr>
          <a:xfrm rot="10800000" flipH="1">
            <a:off x="0" y="106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4"/>
          <p:cNvSpPr/>
          <p:nvPr/>
        </p:nvSpPr>
        <p:spPr>
          <a:xfrm rot="10800000" flipH="1">
            <a:off x="590219" y="19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4"/>
          <p:cNvSpPr/>
          <p:nvPr/>
        </p:nvSpPr>
        <p:spPr>
          <a:xfrm rot="10800000" flipH="1">
            <a:off x="1179981" y="1938"/>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4"/>
          <p:cNvSpPr/>
          <p:nvPr/>
        </p:nvSpPr>
        <p:spPr>
          <a:xfrm rot="10800000" flipH="1">
            <a:off x="1768979" y="3617"/>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4"/>
          <p:cNvSpPr/>
          <p:nvPr/>
        </p:nvSpPr>
        <p:spPr>
          <a:xfrm rot="10800000" flipH="1">
            <a:off x="7076736" y="-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4"/>
          <p:cNvSpPr/>
          <p:nvPr/>
        </p:nvSpPr>
        <p:spPr>
          <a:xfrm rot="10800000" flipH="1">
            <a:off x="7666448" y="36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4"/>
          <p:cNvSpPr/>
          <p:nvPr/>
        </p:nvSpPr>
        <p:spPr>
          <a:xfrm rot="10800000" flipH="1">
            <a:off x="8257099" y="6038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4"/>
          <p:cNvSpPr/>
          <p:nvPr/>
        </p:nvSpPr>
        <p:spPr>
          <a:xfrm rot="10800000" flipH="1">
            <a:off x="8848630" y="2124"/>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4"/>
          <p:cNvSpPr txBox="1">
            <a:spLocks noGrp="1"/>
          </p:cNvSpPr>
          <p:nvPr>
            <p:ph type="subTitle" idx="1"/>
          </p:nvPr>
        </p:nvSpPr>
        <p:spPr>
          <a:xfrm>
            <a:off x="6187303" y="3331100"/>
            <a:ext cx="1899000" cy="804600"/>
          </a:xfrm>
          <a:prstGeom prst="rect">
            <a:avLst/>
          </a:prstGeom>
          <a:noFill/>
        </p:spPr>
        <p:txBody>
          <a:bodyPr spcFirstLastPara="1" wrap="square" lIns="91425" tIns="1527025" rIns="91425" bIns="91425" anchor="ctr"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386" name="Google Shape;386;p14"/>
          <p:cNvSpPr txBox="1">
            <a:spLocks noGrp="1"/>
          </p:cNvSpPr>
          <p:nvPr>
            <p:ph type="subTitle" idx="2"/>
          </p:nvPr>
        </p:nvSpPr>
        <p:spPr>
          <a:xfrm>
            <a:off x="3622500" y="3331100"/>
            <a:ext cx="1899000" cy="804600"/>
          </a:xfrm>
          <a:prstGeom prst="rect">
            <a:avLst/>
          </a:prstGeom>
          <a:noFill/>
        </p:spPr>
        <p:txBody>
          <a:bodyPr spcFirstLastPara="1" wrap="square" lIns="91425" tIns="1527025" rIns="91425" bIns="91425" anchor="ctr"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387" name="Google Shape;387;p14"/>
          <p:cNvSpPr txBox="1">
            <a:spLocks noGrp="1"/>
          </p:cNvSpPr>
          <p:nvPr>
            <p:ph type="subTitle" idx="3"/>
          </p:nvPr>
        </p:nvSpPr>
        <p:spPr>
          <a:xfrm>
            <a:off x="1057697" y="3331100"/>
            <a:ext cx="1899000" cy="804600"/>
          </a:xfrm>
          <a:prstGeom prst="rect">
            <a:avLst/>
          </a:prstGeom>
          <a:noFill/>
        </p:spPr>
        <p:txBody>
          <a:bodyPr spcFirstLastPara="1" wrap="square" lIns="91425" tIns="1527025" rIns="91425" bIns="91425" anchor="ctr"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388" name="Google Shape;388;p14"/>
          <p:cNvSpPr txBox="1">
            <a:spLocks noGrp="1"/>
          </p:cNvSpPr>
          <p:nvPr>
            <p:ph type="subTitle" idx="4"/>
          </p:nvPr>
        </p:nvSpPr>
        <p:spPr>
          <a:xfrm>
            <a:off x="1057697" y="2949800"/>
            <a:ext cx="1899000" cy="38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389" name="Google Shape;389;p14"/>
          <p:cNvSpPr txBox="1">
            <a:spLocks noGrp="1"/>
          </p:cNvSpPr>
          <p:nvPr>
            <p:ph type="subTitle" idx="5"/>
          </p:nvPr>
        </p:nvSpPr>
        <p:spPr>
          <a:xfrm>
            <a:off x="3622500" y="2949850"/>
            <a:ext cx="1899000" cy="38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390" name="Google Shape;390;p14"/>
          <p:cNvSpPr txBox="1">
            <a:spLocks noGrp="1"/>
          </p:cNvSpPr>
          <p:nvPr>
            <p:ph type="subTitle" idx="6"/>
          </p:nvPr>
        </p:nvSpPr>
        <p:spPr>
          <a:xfrm>
            <a:off x="6187303" y="2949850"/>
            <a:ext cx="1899000" cy="38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391" name="Google Shape;391;p14"/>
          <p:cNvSpPr/>
          <p:nvPr/>
        </p:nvSpPr>
        <p:spPr>
          <a:xfrm rot="10800000" flipH="1">
            <a:off x="8847312" y="12064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4"/>
          <p:cNvSpPr/>
          <p:nvPr/>
        </p:nvSpPr>
        <p:spPr>
          <a:xfrm rot="10800000" flipH="1">
            <a:off x="589737" y="1207097"/>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4"/>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TITLE_AND_TWO_COLUMNS_2_1">
    <p:spTree>
      <p:nvGrpSpPr>
        <p:cNvPr id="1" name="Shape 394"/>
        <p:cNvGrpSpPr/>
        <p:nvPr/>
      </p:nvGrpSpPr>
      <p:grpSpPr>
        <a:xfrm>
          <a:off x="0" y="0"/>
          <a:ext cx="0" cy="0"/>
          <a:chOff x="0" y="0"/>
          <a:chExt cx="0" cy="0"/>
        </a:xfrm>
      </p:grpSpPr>
      <p:sp>
        <p:nvSpPr>
          <p:cNvPr id="395" name="Google Shape;395;p15"/>
          <p:cNvSpPr/>
          <p:nvPr/>
        </p:nvSpPr>
        <p:spPr>
          <a:xfrm rot="10800000">
            <a:off x="591538" y="17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5"/>
          <p:cNvSpPr/>
          <p:nvPr/>
        </p:nvSpPr>
        <p:spPr>
          <a:xfrm rot="10800000">
            <a:off x="8848577" y="604097"/>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5"/>
          <p:cNvSpPr/>
          <p:nvPr/>
        </p:nvSpPr>
        <p:spPr>
          <a:xfrm rot="10800000">
            <a:off x="8258831" y="604097"/>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5"/>
          <p:cNvSpPr/>
          <p:nvPr/>
        </p:nvSpPr>
        <p:spPr>
          <a:xfrm rot="10800000">
            <a:off x="7669115" y="604097"/>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5"/>
          <p:cNvSpPr/>
          <p:nvPr/>
        </p:nvSpPr>
        <p:spPr>
          <a:xfrm rot="10800000">
            <a:off x="7079400" y="604097"/>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5"/>
          <p:cNvSpPr/>
          <p:nvPr/>
        </p:nvSpPr>
        <p:spPr>
          <a:xfrm rot="10800000">
            <a:off x="1771869" y="604097"/>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5"/>
          <p:cNvSpPr/>
          <p:nvPr/>
        </p:nvSpPr>
        <p:spPr>
          <a:xfrm rot="10800000">
            <a:off x="8848577" y="1207138"/>
            <a:ext cx="295338" cy="301119"/>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5"/>
          <p:cNvSpPr/>
          <p:nvPr/>
        </p:nvSpPr>
        <p:spPr>
          <a:xfrm rot="10800000">
            <a:off x="591538" y="1206927"/>
            <a:ext cx="295369" cy="301119"/>
          </a:xfrm>
          <a:custGeom>
            <a:avLst/>
            <a:gdLst/>
            <a:ahLst/>
            <a:cxnLst/>
            <a:rect l="l" t="t" r="r" b="b"/>
            <a:pathLst>
              <a:path w="9515"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5"/>
          <p:cNvSpPr/>
          <p:nvPr/>
        </p:nvSpPr>
        <p:spPr>
          <a:xfrm rot="10800000">
            <a:off x="1183247" y="120833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5"/>
          <p:cNvSpPr/>
          <p:nvPr/>
        </p:nvSpPr>
        <p:spPr>
          <a:xfrm rot="10800000">
            <a:off x="1781" y="60429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p:nvPr/>
        </p:nvSpPr>
        <p:spPr>
          <a:xfrm rot="10800000">
            <a:off x="1781" y="1809522"/>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5"/>
          <p:cNvSpPr/>
          <p:nvPr/>
        </p:nvSpPr>
        <p:spPr>
          <a:xfrm rot="10800000">
            <a:off x="8258906" y="1809294"/>
            <a:ext cx="294407" cy="302004"/>
          </a:xfrm>
          <a:custGeom>
            <a:avLst/>
            <a:gdLst/>
            <a:ahLst/>
            <a:cxnLst/>
            <a:rect l="l" t="t" r="r" b="b"/>
            <a:pathLst>
              <a:path w="9484" h="10579" extrusionOk="0">
                <a:moveTo>
                  <a:pt x="0" y="1"/>
                </a:moveTo>
                <a:lnTo>
                  <a:pt x="0" y="10578"/>
                </a:lnTo>
                <a:lnTo>
                  <a:pt x="9484" y="1057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5"/>
          <p:cNvSpPr/>
          <p:nvPr/>
        </p:nvSpPr>
        <p:spPr>
          <a:xfrm rot="10800000">
            <a:off x="8258880" y="12071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5"/>
          <p:cNvSpPr/>
          <p:nvPr/>
        </p:nvSpPr>
        <p:spPr>
          <a:xfrm rot="10800000">
            <a:off x="8848605" y="106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5"/>
          <p:cNvSpPr/>
          <p:nvPr/>
        </p:nvSpPr>
        <p:spPr>
          <a:xfrm rot="10800000">
            <a:off x="8259348" y="19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5"/>
          <p:cNvSpPr/>
          <p:nvPr/>
        </p:nvSpPr>
        <p:spPr>
          <a:xfrm rot="10800000">
            <a:off x="7669587" y="1938"/>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5"/>
          <p:cNvSpPr/>
          <p:nvPr/>
        </p:nvSpPr>
        <p:spPr>
          <a:xfrm rot="10800000">
            <a:off x="7079626" y="3617"/>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5"/>
          <p:cNvSpPr/>
          <p:nvPr/>
        </p:nvSpPr>
        <p:spPr>
          <a:xfrm rot="10800000">
            <a:off x="2361591" y="360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5"/>
          <p:cNvSpPr/>
          <p:nvPr/>
        </p:nvSpPr>
        <p:spPr>
          <a:xfrm rot="10800000">
            <a:off x="1771869" y="-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5"/>
          <p:cNvSpPr/>
          <p:nvPr/>
        </p:nvSpPr>
        <p:spPr>
          <a:xfrm rot="10800000">
            <a:off x="1182166" y="605999"/>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5"/>
          <p:cNvSpPr/>
          <p:nvPr/>
        </p:nvSpPr>
        <p:spPr>
          <a:xfrm rot="10800000">
            <a:off x="1183089" y="36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5"/>
          <p:cNvSpPr/>
          <p:nvPr/>
        </p:nvSpPr>
        <p:spPr>
          <a:xfrm rot="10800000">
            <a:off x="592468" y="6038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5"/>
          <p:cNvSpPr/>
          <p:nvPr/>
        </p:nvSpPr>
        <p:spPr>
          <a:xfrm rot="10800000">
            <a:off x="-25" y="2124"/>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5"/>
          <p:cNvSpPr/>
          <p:nvPr/>
        </p:nvSpPr>
        <p:spPr>
          <a:xfrm rot="10800000">
            <a:off x="775" y="1206911"/>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5"/>
          <p:cNvSpPr txBox="1">
            <a:spLocks noGrp="1"/>
          </p:cNvSpPr>
          <p:nvPr>
            <p:ph type="subTitle" idx="1"/>
          </p:nvPr>
        </p:nvSpPr>
        <p:spPr>
          <a:xfrm>
            <a:off x="2746782" y="3017575"/>
            <a:ext cx="1673400" cy="35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420" name="Google Shape;420;p15"/>
          <p:cNvSpPr txBox="1">
            <a:spLocks noGrp="1"/>
          </p:cNvSpPr>
          <p:nvPr>
            <p:ph type="subTitle" idx="2"/>
          </p:nvPr>
        </p:nvSpPr>
        <p:spPr>
          <a:xfrm>
            <a:off x="769750" y="3017575"/>
            <a:ext cx="1673400" cy="35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421" name="Google Shape;421;p15"/>
          <p:cNvSpPr txBox="1">
            <a:spLocks noGrp="1"/>
          </p:cNvSpPr>
          <p:nvPr>
            <p:ph type="subTitle" idx="3"/>
          </p:nvPr>
        </p:nvSpPr>
        <p:spPr>
          <a:xfrm>
            <a:off x="4723813" y="3017575"/>
            <a:ext cx="1673400" cy="35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422" name="Google Shape;422;p15"/>
          <p:cNvSpPr txBox="1">
            <a:spLocks noGrp="1"/>
          </p:cNvSpPr>
          <p:nvPr>
            <p:ph type="subTitle" idx="4"/>
          </p:nvPr>
        </p:nvSpPr>
        <p:spPr>
          <a:xfrm>
            <a:off x="6700845" y="3017575"/>
            <a:ext cx="1673400" cy="350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500">
                <a:solidFill>
                  <a:schemeClr val="dk1"/>
                </a:solidFill>
                <a:latin typeface="Press Start 2P"/>
                <a:ea typeface="Press Start 2P"/>
                <a:cs typeface="Press Start 2P"/>
                <a:sym typeface="Press Start 2P"/>
              </a:defRPr>
            </a:lvl1pPr>
            <a:lvl2pPr lvl="1" algn="ctr" rtl="0">
              <a:spcBef>
                <a:spcPts val="0"/>
              </a:spcBef>
              <a:spcAft>
                <a:spcPts val="0"/>
              </a:spcAft>
              <a:buNone/>
              <a:defRPr sz="1500">
                <a:solidFill>
                  <a:schemeClr val="dk1"/>
                </a:solidFill>
                <a:latin typeface="Press Start 2P"/>
                <a:ea typeface="Press Start 2P"/>
                <a:cs typeface="Press Start 2P"/>
                <a:sym typeface="Press Start 2P"/>
              </a:defRPr>
            </a:lvl2pPr>
            <a:lvl3pPr lvl="2" algn="ctr" rtl="0">
              <a:spcBef>
                <a:spcPts val="0"/>
              </a:spcBef>
              <a:spcAft>
                <a:spcPts val="0"/>
              </a:spcAft>
              <a:buNone/>
              <a:defRPr sz="1500">
                <a:solidFill>
                  <a:schemeClr val="dk1"/>
                </a:solidFill>
                <a:latin typeface="Press Start 2P"/>
                <a:ea typeface="Press Start 2P"/>
                <a:cs typeface="Press Start 2P"/>
                <a:sym typeface="Press Start 2P"/>
              </a:defRPr>
            </a:lvl3pPr>
            <a:lvl4pPr lvl="3" algn="ctr" rtl="0">
              <a:spcBef>
                <a:spcPts val="0"/>
              </a:spcBef>
              <a:spcAft>
                <a:spcPts val="0"/>
              </a:spcAft>
              <a:buNone/>
              <a:defRPr sz="1500">
                <a:solidFill>
                  <a:schemeClr val="dk1"/>
                </a:solidFill>
                <a:latin typeface="Press Start 2P"/>
                <a:ea typeface="Press Start 2P"/>
                <a:cs typeface="Press Start 2P"/>
                <a:sym typeface="Press Start 2P"/>
              </a:defRPr>
            </a:lvl4pPr>
            <a:lvl5pPr lvl="4" algn="ctr" rtl="0">
              <a:spcBef>
                <a:spcPts val="0"/>
              </a:spcBef>
              <a:spcAft>
                <a:spcPts val="0"/>
              </a:spcAft>
              <a:buNone/>
              <a:defRPr sz="1500">
                <a:solidFill>
                  <a:schemeClr val="dk1"/>
                </a:solidFill>
                <a:latin typeface="Press Start 2P"/>
                <a:ea typeface="Press Start 2P"/>
                <a:cs typeface="Press Start 2P"/>
                <a:sym typeface="Press Start 2P"/>
              </a:defRPr>
            </a:lvl5pPr>
            <a:lvl6pPr lvl="5" algn="ctr" rtl="0">
              <a:spcBef>
                <a:spcPts val="0"/>
              </a:spcBef>
              <a:spcAft>
                <a:spcPts val="0"/>
              </a:spcAft>
              <a:buNone/>
              <a:defRPr sz="1500">
                <a:solidFill>
                  <a:schemeClr val="dk1"/>
                </a:solidFill>
                <a:latin typeface="Press Start 2P"/>
                <a:ea typeface="Press Start 2P"/>
                <a:cs typeface="Press Start 2P"/>
                <a:sym typeface="Press Start 2P"/>
              </a:defRPr>
            </a:lvl6pPr>
            <a:lvl7pPr lvl="6" algn="ctr" rtl="0">
              <a:spcBef>
                <a:spcPts val="0"/>
              </a:spcBef>
              <a:spcAft>
                <a:spcPts val="0"/>
              </a:spcAft>
              <a:buNone/>
              <a:defRPr sz="1500">
                <a:solidFill>
                  <a:schemeClr val="dk1"/>
                </a:solidFill>
                <a:latin typeface="Press Start 2P"/>
                <a:ea typeface="Press Start 2P"/>
                <a:cs typeface="Press Start 2P"/>
                <a:sym typeface="Press Start 2P"/>
              </a:defRPr>
            </a:lvl7pPr>
            <a:lvl8pPr lvl="7" algn="ctr" rtl="0">
              <a:spcBef>
                <a:spcPts val="0"/>
              </a:spcBef>
              <a:spcAft>
                <a:spcPts val="0"/>
              </a:spcAft>
              <a:buNone/>
              <a:defRPr sz="1500">
                <a:solidFill>
                  <a:schemeClr val="dk1"/>
                </a:solidFill>
                <a:latin typeface="Press Start 2P"/>
                <a:ea typeface="Press Start 2P"/>
                <a:cs typeface="Press Start 2P"/>
                <a:sym typeface="Press Start 2P"/>
              </a:defRPr>
            </a:lvl8pPr>
            <a:lvl9pPr lvl="8" algn="ctr" rtl="0">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423" name="Google Shape;423;p15"/>
          <p:cNvSpPr txBox="1">
            <a:spLocks noGrp="1"/>
          </p:cNvSpPr>
          <p:nvPr>
            <p:ph type="subTitle" idx="5"/>
          </p:nvPr>
        </p:nvSpPr>
        <p:spPr>
          <a:xfrm>
            <a:off x="769762" y="3512600"/>
            <a:ext cx="1673400" cy="676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24" name="Google Shape;424;p15"/>
          <p:cNvSpPr txBox="1">
            <a:spLocks noGrp="1"/>
          </p:cNvSpPr>
          <p:nvPr>
            <p:ph type="subTitle" idx="6"/>
          </p:nvPr>
        </p:nvSpPr>
        <p:spPr>
          <a:xfrm>
            <a:off x="2746787" y="3512600"/>
            <a:ext cx="1673400" cy="676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25" name="Google Shape;425;p15"/>
          <p:cNvSpPr txBox="1">
            <a:spLocks noGrp="1"/>
          </p:cNvSpPr>
          <p:nvPr>
            <p:ph type="subTitle" idx="7"/>
          </p:nvPr>
        </p:nvSpPr>
        <p:spPr>
          <a:xfrm>
            <a:off x="6700838" y="3512600"/>
            <a:ext cx="1673400" cy="676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26" name="Google Shape;426;p15"/>
          <p:cNvSpPr txBox="1">
            <a:spLocks noGrp="1"/>
          </p:cNvSpPr>
          <p:nvPr>
            <p:ph type="subTitle" idx="8"/>
          </p:nvPr>
        </p:nvSpPr>
        <p:spPr>
          <a:xfrm>
            <a:off x="4723813" y="3512600"/>
            <a:ext cx="1673400" cy="676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27" name="Google Shape;427;p15"/>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1">
  <p:cSld name="TITLE_AND_TWO_COLUMNS_2_1_1">
    <p:spTree>
      <p:nvGrpSpPr>
        <p:cNvPr id="1" name="Shape 428"/>
        <p:cNvGrpSpPr/>
        <p:nvPr/>
      </p:nvGrpSpPr>
      <p:grpSpPr>
        <a:xfrm>
          <a:off x="0" y="0"/>
          <a:ext cx="0" cy="0"/>
          <a:chOff x="0" y="0"/>
          <a:chExt cx="0" cy="0"/>
        </a:xfrm>
      </p:grpSpPr>
      <p:sp>
        <p:nvSpPr>
          <p:cNvPr id="429" name="Google Shape;429;p16"/>
          <p:cNvSpPr txBox="1">
            <a:spLocks noGrp="1"/>
          </p:cNvSpPr>
          <p:nvPr>
            <p:ph type="subTitle" idx="1"/>
          </p:nvPr>
        </p:nvSpPr>
        <p:spPr>
          <a:xfrm>
            <a:off x="1900403" y="1421044"/>
            <a:ext cx="2088000" cy="40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9pPr>
          </a:lstStyle>
          <a:p>
            <a:endParaRPr/>
          </a:p>
        </p:txBody>
      </p:sp>
      <p:sp>
        <p:nvSpPr>
          <p:cNvPr id="430" name="Google Shape;430;p16"/>
          <p:cNvSpPr txBox="1">
            <a:spLocks noGrp="1"/>
          </p:cNvSpPr>
          <p:nvPr>
            <p:ph type="subTitle" idx="2"/>
          </p:nvPr>
        </p:nvSpPr>
        <p:spPr>
          <a:xfrm>
            <a:off x="1994903" y="2886851"/>
            <a:ext cx="1899000" cy="40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1pPr>
            <a:lvl2pPr lvl="1" algn="ctr" rtl="0">
              <a:lnSpc>
                <a:spcPct val="100000"/>
              </a:lnSpc>
              <a:spcBef>
                <a:spcPts val="1600"/>
              </a:spcBef>
              <a:spcAft>
                <a:spcPts val="0"/>
              </a:spcAft>
              <a:buNone/>
              <a:defRPr sz="1500" b="0">
                <a:solidFill>
                  <a:schemeClr val="dk1"/>
                </a:solidFill>
                <a:latin typeface="Press Start 2P"/>
                <a:ea typeface="Press Start 2P"/>
                <a:cs typeface="Press Start 2P"/>
                <a:sym typeface="Press Start 2P"/>
              </a:defRPr>
            </a:lvl2pPr>
            <a:lvl3pPr lvl="2" algn="ctr" rtl="0">
              <a:lnSpc>
                <a:spcPct val="100000"/>
              </a:lnSpc>
              <a:spcBef>
                <a:spcPts val="1600"/>
              </a:spcBef>
              <a:spcAft>
                <a:spcPts val="0"/>
              </a:spcAft>
              <a:buNone/>
              <a:defRPr sz="1500" b="0">
                <a:solidFill>
                  <a:schemeClr val="dk1"/>
                </a:solidFill>
                <a:latin typeface="Press Start 2P"/>
                <a:ea typeface="Press Start 2P"/>
                <a:cs typeface="Press Start 2P"/>
                <a:sym typeface="Press Start 2P"/>
              </a:defRPr>
            </a:lvl3pPr>
            <a:lvl4pPr lvl="3" algn="ctr" rtl="0">
              <a:lnSpc>
                <a:spcPct val="100000"/>
              </a:lnSpc>
              <a:spcBef>
                <a:spcPts val="1600"/>
              </a:spcBef>
              <a:spcAft>
                <a:spcPts val="0"/>
              </a:spcAft>
              <a:buNone/>
              <a:defRPr sz="1500" b="0">
                <a:solidFill>
                  <a:schemeClr val="dk1"/>
                </a:solidFill>
                <a:latin typeface="Press Start 2P"/>
                <a:ea typeface="Press Start 2P"/>
                <a:cs typeface="Press Start 2P"/>
                <a:sym typeface="Press Start 2P"/>
              </a:defRPr>
            </a:lvl4pPr>
            <a:lvl5pPr lvl="4" algn="ctr" rtl="0">
              <a:lnSpc>
                <a:spcPct val="100000"/>
              </a:lnSpc>
              <a:spcBef>
                <a:spcPts val="1600"/>
              </a:spcBef>
              <a:spcAft>
                <a:spcPts val="0"/>
              </a:spcAft>
              <a:buNone/>
              <a:defRPr sz="1500" b="0">
                <a:solidFill>
                  <a:schemeClr val="dk1"/>
                </a:solidFill>
                <a:latin typeface="Press Start 2P"/>
                <a:ea typeface="Press Start 2P"/>
                <a:cs typeface="Press Start 2P"/>
                <a:sym typeface="Press Start 2P"/>
              </a:defRPr>
            </a:lvl5pPr>
            <a:lvl6pPr lvl="5" algn="ctr" rtl="0">
              <a:lnSpc>
                <a:spcPct val="100000"/>
              </a:lnSpc>
              <a:spcBef>
                <a:spcPts val="1600"/>
              </a:spcBef>
              <a:spcAft>
                <a:spcPts val="0"/>
              </a:spcAft>
              <a:buNone/>
              <a:defRPr sz="1500" b="0">
                <a:solidFill>
                  <a:schemeClr val="dk1"/>
                </a:solidFill>
                <a:latin typeface="Press Start 2P"/>
                <a:ea typeface="Press Start 2P"/>
                <a:cs typeface="Press Start 2P"/>
                <a:sym typeface="Press Start 2P"/>
              </a:defRPr>
            </a:lvl6pPr>
            <a:lvl7pPr lvl="6" algn="ctr" rtl="0">
              <a:lnSpc>
                <a:spcPct val="100000"/>
              </a:lnSpc>
              <a:spcBef>
                <a:spcPts val="1600"/>
              </a:spcBef>
              <a:spcAft>
                <a:spcPts val="0"/>
              </a:spcAft>
              <a:buNone/>
              <a:defRPr sz="1500" b="0">
                <a:solidFill>
                  <a:schemeClr val="dk1"/>
                </a:solidFill>
                <a:latin typeface="Press Start 2P"/>
                <a:ea typeface="Press Start 2P"/>
                <a:cs typeface="Press Start 2P"/>
                <a:sym typeface="Press Start 2P"/>
              </a:defRPr>
            </a:lvl7pPr>
            <a:lvl8pPr lvl="7" algn="ctr" rtl="0">
              <a:lnSpc>
                <a:spcPct val="100000"/>
              </a:lnSpc>
              <a:spcBef>
                <a:spcPts val="1600"/>
              </a:spcBef>
              <a:spcAft>
                <a:spcPts val="0"/>
              </a:spcAft>
              <a:buNone/>
              <a:defRPr sz="1500" b="0">
                <a:solidFill>
                  <a:schemeClr val="dk1"/>
                </a:solidFill>
                <a:latin typeface="Press Start 2P"/>
                <a:ea typeface="Press Start 2P"/>
                <a:cs typeface="Press Start 2P"/>
                <a:sym typeface="Press Start 2P"/>
              </a:defRPr>
            </a:lvl8pPr>
            <a:lvl9pPr lvl="8" algn="ctr" rtl="0">
              <a:lnSpc>
                <a:spcPct val="100000"/>
              </a:lnSpc>
              <a:spcBef>
                <a:spcPts val="1600"/>
              </a:spcBef>
              <a:spcAft>
                <a:spcPts val="1600"/>
              </a:spcAft>
              <a:buNone/>
              <a:defRPr sz="1500" b="0">
                <a:solidFill>
                  <a:schemeClr val="dk1"/>
                </a:solidFill>
                <a:latin typeface="Press Start 2P"/>
                <a:ea typeface="Press Start 2P"/>
                <a:cs typeface="Press Start 2P"/>
                <a:sym typeface="Press Start 2P"/>
              </a:defRPr>
            </a:lvl9pPr>
          </a:lstStyle>
          <a:p>
            <a:endParaRPr/>
          </a:p>
        </p:txBody>
      </p:sp>
      <p:sp>
        <p:nvSpPr>
          <p:cNvPr id="431" name="Google Shape;431;p16"/>
          <p:cNvSpPr txBox="1">
            <a:spLocks noGrp="1"/>
          </p:cNvSpPr>
          <p:nvPr>
            <p:ph type="subTitle" idx="3"/>
          </p:nvPr>
        </p:nvSpPr>
        <p:spPr>
          <a:xfrm>
            <a:off x="5127397" y="2886851"/>
            <a:ext cx="2088000" cy="40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9pPr>
          </a:lstStyle>
          <a:p>
            <a:endParaRPr/>
          </a:p>
        </p:txBody>
      </p:sp>
      <p:sp>
        <p:nvSpPr>
          <p:cNvPr id="432" name="Google Shape;432;p16"/>
          <p:cNvSpPr txBox="1">
            <a:spLocks noGrp="1"/>
          </p:cNvSpPr>
          <p:nvPr>
            <p:ph type="subTitle" idx="4"/>
          </p:nvPr>
        </p:nvSpPr>
        <p:spPr>
          <a:xfrm>
            <a:off x="5099197" y="1421044"/>
            <a:ext cx="2144400" cy="405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500" b="0">
                <a:solidFill>
                  <a:schemeClr val="dk1"/>
                </a:solidFill>
                <a:latin typeface="Press Start 2P"/>
                <a:ea typeface="Press Start 2P"/>
                <a:cs typeface="Press Start 2P"/>
                <a:sym typeface="Press Start 2P"/>
              </a:defRPr>
            </a:lvl1pPr>
            <a:lvl2pPr lvl="1" algn="ctr" rtl="0">
              <a:spcBef>
                <a:spcPts val="1600"/>
              </a:spcBef>
              <a:spcAft>
                <a:spcPts val="0"/>
              </a:spcAft>
              <a:buNone/>
              <a:defRPr sz="1500" b="0">
                <a:solidFill>
                  <a:schemeClr val="dk1"/>
                </a:solidFill>
                <a:latin typeface="Press Start 2P"/>
                <a:ea typeface="Press Start 2P"/>
                <a:cs typeface="Press Start 2P"/>
                <a:sym typeface="Press Start 2P"/>
              </a:defRPr>
            </a:lvl2pPr>
            <a:lvl3pPr lvl="2" algn="ctr" rtl="0">
              <a:spcBef>
                <a:spcPts val="1600"/>
              </a:spcBef>
              <a:spcAft>
                <a:spcPts val="0"/>
              </a:spcAft>
              <a:buNone/>
              <a:defRPr sz="1500" b="0">
                <a:solidFill>
                  <a:schemeClr val="dk1"/>
                </a:solidFill>
                <a:latin typeface="Press Start 2P"/>
                <a:ea typeface="Press Start 2P"/>
                <a:cs typeface="Press Start 2P"/>
                <a:sym typeface="Press Start 2P"/>
              </a:defRPr>
            </a:lvl3pPr>
            <a:lvl4pPr lvl="3" algn="ctr" rtl="0">
              <a:spcBef>
                <a:spcPts val="1600"/>
              </a:spcBef>
              <a:spcAft>
                <a:spcPts val="0"/>
              </a:spcAft>
              <a:buNone/>
              <a:defRPr sz="1500" b="0">
                <a:solidFill>
                  <a:schemeClr val="dk1"/>
                </a:solidFill>
                <a:latin typeface="Press Start 2P"/>
                <a:ea typeface="Press Start 2P"/>
                <a:cs typeface="Press Start 2P"/>
                <a:sym typeface="Press Start 2P"/>
              </a:defRPr>
            </a:lvl4pPr>
            <a:lvl5pPr lvl="4" algn="ctr" rtl="0">
              <a:spcBef>
                <a:spcPts val="1600"/>
              </a:spcBef>
              <a:spcAft>
                <a:spcPts val="0"/>
              </a:spcAft>
              <a:buNone/>
              <a:defRPr sz="1500" b="0">
                <a:solidFill>
                  <a:schemeClr val="dk1"/>
                </a:solidFill>
                <a:latin typeface="Press Start 2P"/>
                <a:ea typeface="Press Start 2P"/>
                <a:cs typeface="Press Start 2P"/>
                <a:sym typeface="Press Start 2P"/>
              </a:defRPr>
            </a:lvl5pPr>
            <a:lvl6pPr lvl="5" algn="ctr" rtl="0">
              <a:spcBef>
                <a:spcPts val="1600"/>
              </a:spcBef>
              <a:spcAft>
                <a:spcPts val="0"/>
              </a:spcAft>
              <a:buNone/>
              <a:defRPr sz="1500" b="0">
                <a:solidFill>
                  <a:schemeClr val="dk1"/>
                </a:solidFill>
                <a:latin typeface="Press Start 2P"/>
                <a:ea typeface="Press Start 2P"/>
                <a:cs typeface="Press Start 2P"/>
                <a:sym typeface="Press Start 2P"/>
              </a:defRPr>
            </a:lvl6pPr>
            <a:lvl7pPr lvl="6" algn="ctr" rtl="0">
              <a:spcBef>
                <a:spcPts val="1600"/>
              </a:spcBef>
              <a:spcAft>
                <a:spcPts val="0"/>
              </a:spcAft>
              <a:buNone/>
              <a:defRPr sz="1500" b="0">
                <a:solidFill>
                  <a:schemeClr val="dk1"/>
                </a:solidFill>
                <a:latin typeface="Press Start 2P"/>
                <a:ea typeface="Press Start 2P"/>
                <a:cs typeface="Press Start 2P"/>
                <a:sym typeface="Press Start 2P"/>
              </a:defRPr>
            </a:lvl7pPr>
            <a:lvl8pPr lvl="7" algn="ctr" rtl="0">
              <a:spcBef>
                <a:spcPts val="1600"/>
              </a:spcBef>
              <a:spcAft>
                <a:spcPts val="0"/>
              </a:spcAft>
              <a:buNone/>
              <a:defRPr sz="1500" b="0">
                <a:solidFill>
                  <a:schemeClr val="dk1"/>
                </a:solidFill>
                <a:latin typeface="Press Start 2P"/>
                <a:ea typeface="Press Start 2P"/>
                <a:cs typeface="Press Start 2P"/>
                <a:sym typeface="Press Start 2P"/>
              </a:defRPr>
            </a:lvl8pPr>
            <a:lvl9pPr lvl="8" algn="ctr" rtl="0">
              <a:spcBef>
                <a:spcPts val="1600"/>
              </a:spcBef>
              <a:spcAft>
                <a:spcPts val="1600"/>
              </a:spcAft>
              <a:buNone/>
              <a:defRPr sz="1500" b="0">
                <a:solidFill>
                  <a:schemeClr val="dk1"/>
                </a:solidFill>
                <a:latin typeface="Press Start 2P"/>
                <a:ea typeface="Press Start 2P"/>
                <a:cs typeface="Press Start 2P"/>
                <a:sym typeface="Press Start 2P"/>
              </a:defRPr>
            </a:lvl9pPr>
          </a:lstStyle>
          <a:p>
            <a:endParaRPr/>
          </a:p>
        </p:txBody>
      </p:sp>
      <p:sp>
        <p:nvSpPr>
          <p:cNvPr id="433" name="Google Shape;433;p16"/>
          <p:cNvSpPr txBox="1">
            <a:spLocks noGrp="1"/>
          </p:cNvSpPr>
          <p:nvPr>
            <p:ph type="subTitle" idx="5"/>
          </p:nvPr>
        </p:nvSpPr>
        <p:spPr>
          <a:xfrm>
            <a:off x="1900403" y="3292450"/>
            <a:ext cx="2088000" cy="6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rgbClr val="F2F2F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34" name="Google Shape;434;p16"/>
          <p:cNvSpPr txBox="1">
            <a:spLocks noGrp="1"/>
          </p:cNvSpPr>
          <p:nvPr>
            <p:ph type="subTitle" idx="6"/>
          </p:nvPr>
        </p:nvSpPr>
        <p:spPr>
          <a:xfrm>
            <a:off x="1900403" y="1826519"/>
            <a:ext cx="2088000" cy="6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rgbClr val="F2F2F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35" name="Google Shape;435;p16"/>
          <p:cNvSpPr txBox="1">
            <a:spLocks noGrp="1"/>
          </p:cNvSpPr>
          <p:nvPr>
            <p:ph type="subTitle" idx="7"/>
          </p:nvPr>
        </p:nvSpPr>
        <p:spPr>
          <a:xfrm>
            <a:off x="5127397" y="1826519"/>
            <a:ext cx="2088000" cy="6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rgbClr val="F2F2F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36" name="Google Shape;436;p16"/>
          <p:cNvSpPr txBox="1">
            <a:spLocks noGrp="1"/>
          </p:cNvSpPr>
          <p:nvPr>
            <p:ph type="subTitle" idx="8"/>
          </p:nvPr>
        </p:nvSpPr>
        <p:spPr>
          <a:xfrm>
            <a:off x="5127397" y="3292450"/>
            <a:ext cx="2088000" cy="6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rgbClr val="F2F2F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37" name="Google Shape;437;p16"/>
          <p:cNvSpPr/>
          <p:nvPr/>
        </p:nvSpPr>
        <p:spPr>
          <a:xfrm flipH="1">
            <a:off x="5899913" y="4842290"/>
            <a:ext cx="295369" cy="301119"/>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6"/>
          <p:cNvSpPr/>
          <p:nvPr/>
        </p:nvSpPr>
        <p:spPr>
          <a:xfrm flipH="1">
            <a:off x="2951306" y="4842290"/>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6"/>
          <p:cNvSpPr/>
          <p:nvPr/>
        </p:nvSpPr>
        <p:spPr>
          <a:xfrm flipH="1">
            <a:off x="591513" y="48425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6"/>
          <p:cNvSpPr/>
          <p:nvPr/>
        </p:nvSpPr>
        <p:spPr>
          <a:xfrm flipH="1">
            <a:off x="8258806"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6"/>
          <p:cNvSpPr/>
          <p:nvPr/>
        </p:nvSpPr>
        <p:spPr>
          <a:xfrm flipH="1">
            <a:off x="5310198"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6"/>
          <p:cNvSpPr/>
          <p:nvPr/>
        </p:nvSpPr>
        <p:spPr>
          <a:xfrm flipH="1">
            <a:off x="4130737" y="4239249"/>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6"/>
          <p:cNvSpPr/>
          <p:nvPr/>
        </p:nvSpPr>
        <p:spPr>
          <a:xfrm flipH="1">
            <a:off x="1771844"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6"/>
          <p:cNvSpPr/>
          <p:nvPr/>
        </p:nvSpPr>
        <p:spPr>
          <a:xfrm flipH="1">
            <a:off x="8848580" y="4842282"/>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6"/>
          <p:cNvSpPr/>
          <p:nvPr/>
        </p:nvSpPr>
        <p:spPr>
          <a:xfrm flipH="1">
            <a:off x="8259323" y="48422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6"/>
          <p:cNvSpPr/>
          <p:nvPr/>
        </p:nvSpPr>
        <p:spPr>
          <a:xfrm flipH="1">
            <a:off x="7669562" y="4842263"/>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6"/>
          <p:cNvSpPr/>
          <p:nvPr/>
        </p:nvSpPr>
        <p:spPr>
          <a:xfrm flipH="1">
            <a:off x="7079601" y="4840556"/>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6"/>
          <p:cNvSpPr/>
          <p:nvPr/>
        </p:nvSpPr>
        <p:spPr>
          <a:xfrm flipH="1">
            <a:off x="5310185"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6"/>
          <p:cNvSpPr/>
          <p:nvPr/>
        </p:nvSpPr>
        <p:spPr>
          <a:xfrm flipH="1">
            <a:off x="4720963" y="48405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6"/>
          <p:cNvSpPr/>
          <p:nvPr/>
        </p:nvSpPr>
        <p:spPr>
          <a:xfrm flipH="1">
            <a:off x="4130723" y="4840565"/>
            <a:ext cx="295369" cy="301148"/>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6"/>
          <p:cNvSpPr/>
          <p:nvPr/>
        </p:nvSpPr>
        <p:spPr>
          <a:xfrm flipH="1">
            <a:off x="2361566"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6"/>
          <p:cNvSpPr/>
          <p:nvPr/>
        </p:nvSpPr>
        <p:spPr>
          <a:xfrm flipH="1">
            <a:off x="1771844" y="484417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6"/>
          <p:cNvSpPr/>
          <p:nvPr/>
        </p:nvSpPr>
        <p:spPr>
          <a:xfrm flipH="1">
            <a:off x="1183064" y="484052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6"/>
          <p:cNvSpPr/>
          <p:nvPr/>
        </p:nvSpPr>
        <p:spPr>
          <a:xfrm flipH="1">
            <a:off x="-50" y="484204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6"/>
          <p:cNvSpPr/>
          <p:nvPr/>
        </p:nvSpPr>
        <p:spPr>
          <a:xfrm flipH="1">
            <a:off x="592413" y="4239676"/>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6"/>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2">
  <p:cSld name="TITLE_ONLY_1_1">
    <p:bg>
      <p:bgPr>
        <a:gradFill>
          <a:gsLst>
            <a:gs pos="0">
              <a:schemeClr val="dk2"/>
            </a:gs>
            <a:gs pos="24000">
              <a:schemeClr val="dk2"/>
            </a:gs>
            <a:gs pos="56000">
              <a:schemeClr val="dk2"/>
            </a:gs>
            <a:gs pos="100000">
              <a:srgbClr val="141C21"/>
            </a:gs>
          </a:gsLst>
          <a:lin ang="5400700" scaled="0"/>
        </a:gradFill>
        <a:effectLst/>
      </p:bgPr>
    </p:bg>
    <p:spTree>
      <p:nvGrpSpPr>
        <p:cNvPr id="1" name="Shape 457"/>
        <p:cNvGrpSpPr/>
        <p:nvPr/>
      </p:nvGrpSpPr>
      <p:grpSpPr>
        <a:xfrm>
          <a:off x="0" y="0"/>
          <a:ext cx="0" cy="0"/>
          <a:chOff x="0" y="0"/>
          <a:chExt cx="0" cy="0"/>
        </a:xfrm>
      </p:grpSpPr>
      <p:sp>
        <p:nvSpPr>
          <p:cNvPr id="458" name="Google Shape;458;p17"/>
          <p:cNvSpPr/>
          <p:nvPr/>
        </p:nvSpPr>
        <p:spPr>
          <a:xfrm rot="10800000" flipH="1">
            <a:off x="8257042" y="17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7"/>
          <p:cNvSpPr/>
          <p:nvPr/>
        </p:nvSpPr>
        <p:spPr>
          <a:xfrm rot="10800000" flipH="1">
            <a:off x="34" y="604097"/>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7"/>
          <p:cNvSpPr/>
          <p:nvPr/>
        </p:nvSpPr>
        <p:spPr>
          <a:xfrm rot="10800000" flipH="1">
            <a:off x="589750" y="604097"/>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7"/>
          <p:cNvSpPr/>
          <p:nvPr/>
        </p:nvSpPr>
        <p:spPr>
          <a:xfrm rot="10800000" flipH="1">
            <a:off x="1179465" y="604097"/>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7"/>
          <p:cNvSpPr/>
          <p:nvPr/>
        </p:nvSpPr>
        <p:spPr>
          <a:xfrm rot="10800000" flipH="1">
            <a:off x="34" y="1207138"/>
            <a:ext cx="295338" cy="301119"/>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7"/>
          <p:cNvSpPr/>
          <p:nvPr/>
        </p:nvSpPr>
        <p:spPr>
          <a:xfrm rot="10800000" flipH="1">
            <a:off x="8846799" y="60429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7"/>
          <p:cNvSpPr/>
          <p:nvPr/>
        </p:nvSpPr>
        <p:spPr>
          <a:xfrm rot="10800000" flipH="1">
            <a:off x="590662" y="12071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7"/>
          <p:cNvSpPr/>
          <p:nvPr/>
        </p:nvSpPr>
        <p:spPr>
          <a:xfrm rot="10800000" flipH="1">
            <a:off x="-25" y="106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7"/>
          <p:cNvSpPr/>
          <p:nvPr/>
        </p:nvSpPr>
        <p:spPr>
          <a:xfrm rot="10800000" flipH="1">
            <a:off x="590194" y="19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7"/>
          <p:cNvSpPr/>
          <p:nvPr/>
        </p:nvSpPr>
        <p:spPr>
          <a:xfrm rot="10800000" flipH="1">
            <a:off x="1179956" y="1938"/>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7"/>
          <p:cNvSpPr/>
          <p:nvPr/>
        </p:nvSpPr>
        <p:spPr>
          <a:xfrm rot="10800000" flipH="1">
            <a:off x="1768954" y="3617"/>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7"/>
          <p:cNvSpPr/>
          <p:nvPr/>
        </p:nvSpPr>
        <p:spPr>
          <a:xfrm rot="10800000" flipH="1">
            <a:off x="7076711" y="-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7"/>
          <p:cNvSpPr/>
          <p:nvPr/>
        </p:nvSpPr>
        <p:spPr>
          <a:xfrm rot="10800000" flipH="1">
            <a:off x="7667345" y="605999"/>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7"/>
          <p:cNvSpPr/>
          <p:nvPr/>
        </p:nvSpPr>
        <p:spPr>
          <a:xfrm rot="10800000" flipH="1">
            <a:off x="7666423" y="36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7"/>
          <p:cNvSpPr/>
          <p:nvPr/>
        </p:nvSpPr>
        <p:spPr>
          <a:xfrm rot="10800000" flipH="1">
            <a:off x="8257074" y="6038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7"/>
          <p:cNvSpPr/>
          <p:nvPr/>
        </p:nvSpPr>
        <p:spPr>
          <a:xfrm rot="10800000" flipH="1">
            <a:off x="8848605" y="2124"/>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7"/>
          <p:cNvSpPr/>
          <p:nvPr/>
        </p:nvSpPr>
        <p:spPr>
          <a:xfrm rot="10800000" flipH="1">
            <a:off x="8847805" y="1206911"/>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7"/>
          <p:cNvSpPr txBox="1">
            <a:spLocks noGrp="1"/>
          </p:cNvSpPr>
          <p:nvPr>
            <p:ph type="title"/>
          </p:nvPr>
        </p:nvSpPr>
        <p:spPr>
          <a:xfrm>
            <a:off x="2102668" y="1820075"/>
            <a:ext cx="2693400" cy="45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200"/>
              <a:buNone/>
              <a:defRPr sz="1500">
                <a:solidFill>
                  <a:schemeClr val="dk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a:endParaRPr/>
          </a:p>
        </p:txBody>
      </p:sp>
      <p:sp>
        <p:nvSpPr>
          <p:cNvPr id="476" name="Google Shape;476;p17"/>
          <p:cNvSpPr txBox="1">
            <a:spLocks noGrp="1"/>
          </p:cNvSpPr>
          <p:nvPr>
            <p:ph type="subTitle" idx="1"/>
          </p:nvPr>
        </p:nvSpPr>
        <p:spPr>
          <a:xfrm>
            <a:off x="2102668" y="2272050"/>
            <a:ext cx="2423100" cy="57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600"/>
              <a:buNone/>
              <a:defRPr sz="14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77" name="Google Shape;477;p17"/>
          <p:cNvSpPr txBox="1">
            <a:spLocks noGrp="1"/>
          </p:cNvSpPr>
          <p:nvPr>
            <p:ph type="title" idx="2"/>
          </p:nvPr>
        </p:nvSpPr>
        <p:spPr>
          <a:xfrm>
            <a:off x="2102668" y="3392975"/>
            <a:ext cx="2693400" cy="45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200"/>
              <a:buNone/>
              <a:defRPr sz="1500">
                <a:solidFill>
                  <a:schemeClr val="dk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a:endParaRPr/>
          </a:p>
        </p:txBody>
      </p:sp>
      <p:sp>
        <p:nvSpPr>
          <p:cNvPr id="478" name="Google Shape;478;p17"/>
          <p:cNvSpPr txBox="1">
            <a:spLocks noGrp="1"/>
          </p:cNvSpPr>
          <p:nvPr>
            <p:ph type="subTitle" idx="3"/>
          </p:nvPr>
        </p:nvSpPr>
        <p:spPr>
          <a:xfrm>
            <a:off x="2102668" y="3845075"/>
            <a:ext cx="2423100" cy="57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600"/>
              <a:buNone/>
              <a:defRPr sz="14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79" name="Google Shape;479;p17"/>
          <p:cNvSpPr txBox="1">
            <a:spLocks noGrp="1"/>
          </p:cNvSpPr>
          <p:nvPr>
            <p:ph type="title" idx="4"/>
          </p:nvPr>
        </p:nvSpPr>
        <p:spPr>
          <a:xfrm>
            <a:off x="5809669" y="1820075"/>
            <a:ext cx="2693400" cy="45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200"/>
              <a:buNone/>
              <a:defRPr sz="1500">
                <a:solidFill>
                  <a:schemeClr val="dk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a:endParaRPr/>
          </a:p>
        </p:txBody>
      </p:sp>
      <p:sp>
        <p:nvSpPr>
          <p:cNvPr id="480" name="Google Shape;480;p17"/>
          <p:cNvSpPr txBox="1">
            <a:spLocks noGrp="1"/>
          </p:cNvSpPr>
          <p:nvPr>
            <p:ph type="subTitle" idx="5"/>
          </p:nvPr>
        </p:nvSpPr>
        <p:spPr>
          <a:xfrm>
            <a:off x="5809671" y="2272050"/>
            <a:ext cx="2423100" cy="57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600"/>
              <a:buNone/>
              <a:defRPr sz="14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1" name="Google Shape;481;p17"/>
          <p:cNvSpPr txBox="1">
            <a:spLocks noGrp="1"/>
          </p:cNvSpPr>
          <p:nvPr>
            <p:ph type="title" idx="6"/>
          </p:nvPr>
        </p:nvSpPr>
        <p:spPr>
          <a:xfrm>
            <a:off x="5809669" y="3392975"/>
            <a:ext cx="2693400" cy="45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200"/>
              <a:buNone/>
              <a:defRPr sz="1500">
                <a:solidFill>
                  <a:schemeClr val="dk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a:endParaRPr/>
          </a:p>
        </p:txBody>
      </p:sp>
      <p:sp>
        <p:nvSpPr>
          <p:cNvPr id="482" name="Google Shape;482;p17"/>
          <p:cNvSpPr txBox="1">
            <a:spLocks noGrp="1"/>
          </p:cNvSpPr>
          <p:nvPr>
            <p:ph type="subTitle" idx="7"/>
          </p:nvPr>
        </p:nvSpPr>
        <p:spPr>
          <a:xfrm>
            <a:off x="5809671" y="3845075"/>
            <a:ext cx="2423100" cy="57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600"/>
              <a:buNone/>
              <a:defRPr sz="14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3" name="Google Shape;483;p17"/>
          <p:cNvSpPr txBox="1">
            <a:spLocks noGrp="1"/>
          </p:cNvSpPr>
          <p:nvPr>
            <p:ph type="title" idx="8"/>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ONE_COLUMN_TEXT_2_1_1">
    <p:bg>
      <p:bgPr>
        <a:gradFill>
          <a:gsLst>
            <a:gs pos="0">
              <a:schemeClr val="dk2"/>
            </a:gs>
            <a:gs pos="24000">
              <a:schemeClr val="dk2"/>
            </a:gs>
            <a:gs pos="56000">
              <a:schemeClr val="dk2"/>
            </a:gs>
            <a:gs pos="100000">
              <a:srgbClr val="141C21"/>
            </a:gs>
          </a:gsLst>
          <a:lin ang="5400700" scaled="0"/>
        </a:gradFill>
        <a:effectLst/>
      </p:bgPr>
    </p:bg>
    <p:spTree>
      <p:nvGrpSpPr>
        <p:cNvPr id="1" name="Shape 484"/>
        <p:cNvGrpSpPr/>
        <p:nvPr/>
      </p:nvGrpSpPr>
      <p:grpSpPr>
        <a:xfrm>
          <a:off x="0" y="0"/>
          <a:ext cx="0" cy="0"/>
          <a:chOff x="0" y="0"/>
          <a:chExt cx="0" cy="0"/>
        </a:xfrm>
      </p:grpSpPr>
      <p:sp>
        <p:nvSpPr>
          <p:cNvPr id="485" name="Google Shape;485;p18"/>
          <p:cNvSpPr/>
          <p:nvPr/>
        </p:nvSpPr>
        <p:spPr>
          <a:xfrm rot="-5400000">
            <a:off x="5775839" y="4840803"/>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8"/>
          <p:cNvSpPr/>
          <p:nvPr/>
        </p:nvSpPr>
        <p:spPr>
          <a:xfrm rot="-5400000">
            <a:off x="5173226" y="4250659"/>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8"/>
          <p:cNvSpPr/>
          <p:nvPr/>
        </p:nvSpPr>
        <p:spPr>
          <a:xfrm rot="-5400000">
            <a:off x="1868926" y="483961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8"/>
          <p:cNvSpPr/>
          <p:nvPr/>
        </p:nvSpPr>
        <p:spPr>
          <a:xfrm rot="-5400000">
            <a:off x="5173222" y="4840802"/>
            <a:ext cx="295369" cy="301148"/>
          </a:xfrm>
          <a:custGeom>
            <a:avLst/>
            <a:gdLst/>
            <a:ahLst/>
            <a:cxnLst/>
            <a:rect l="l" t="t" r="r" b="b"/>
            <a:pathLst>
              <a:path w="9515" h="10549"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8"/>
          <p:cNvSpPr/>
          <p:nvPr/>
        </p:nvSpPr>
        <p:spPr>
          <a:xfrm rot="-5400000">
            <a:off x="2469828" y="4840020"/>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3792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8"/>
          <p:cNvSpPr/>
          <p:nvPr/>
        </p:nvSpPr>
        <p:spPr>
          <a:xfrm rot="-5400000">
            <a:off x="2470296" y="4250316"/>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8"/>
          <p:cNvSpPr/>
          <p:nvPr/>
        </p:nvSpPr>
        <p:spPr>
          <a:xfrm rot="-5400000">
            <a:off x="1868979" y="424989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8"/>
          <p:cNvSpPr/>
          <p:nvPr/>
        </p:nvSpPr>
        <p:spPr>
          <a:xfrm rot="-5400000">
            <a:off x="1268014" y="4841643"/>
            <a:ext cx="295369" cy="301148"/>
          </a:xfrm>
          <a:custGeom>
            <a:avLst/>
            <a:gdLst/>
            <a:ahLst/>
            <a:cxnLst/>
            <a:rect l="l" t="t" r="r" b="b"/>
            <a:pathLst>
              <a:path w="9515" h="10549"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8"/>
          <p:cNvSpPr/>
          <p:nvPr/>
        </p:nvSpPr>
        <p:spPr>
          <a:xfrm rot="-5400000">
            <a:off x="6378814" y="48407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3792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8"/>
          <p:cNvSpPr/>
          <p:nvPr/>
        </p:nvSpPr>
        <p:spPr>
          <a:xfrm rot="-5400000">
            <a:off x="6378814" y="4251075"/>
            <a:ext cx="295369" cy="301119"/>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8"/>
          <p:cNvSpPr/>
          <p:nvPr/>
        </p:nvSpPr>
        <p:spPr>
          <a:xfrm rot="-5400000">
            <a:off x="3072803" y="4840007"/>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3792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8"/>
          <p:cNvSpPr/>
          <p:nvPr/>
        </p:nvSpPr>
        <p:spPr>
          <a:xfrm rot="-5400000">
            <a:off x="6981789" y="48407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8"/>
          <p:cNvSpPr/>
          <p:nvPr/>
        </p:nvSpPr>
        <p:spPr>
          <a:xfrm rot="-5400000">
            <a:off x="6981789" y="4251075"/>
            <a:ext cx="295369" cy="301119"/>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8"/>
          <p:cNvSpPr/>
          <p:nvPr/>
        </p:nvSpPr>
        <p:spPr>
          <a:xfrm rot="-5400000">
            <a:off x="3675778" y="4840007"/>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8"/>
          <p:cNvSpPr/>
          <p:nvPr/>
        </p:nvSpPr>
        <p:spPr>
          <a:xfrm rot="-5400000">
            <a:off x="7584764" y="4840803"/>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8"/>
          <p:cNvSpPr/>
          <p:nvPr/>
        </p:nvSpPr>
        <p:spPr>
          <a:xfrm rot="-5400000">
            <a:off x="3070721" y="425079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8"/>
          <p:cNvSpPr txBox="1">
            <a:spLocks noGrp="1"/>
          </p:cNvSpPr>
          <p:nvPr>
            <p:ph type="subTitle" idx="1"/>
          </p:nvPr>
        </p:nvSpPr>
        <p:spPr>
          <a:xfrm>
            <a:off x="5081356" y="2439000"/>
            <a:ext cx="2784000" cy="10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02" name="Google Shape;502;p18"/>
          <p:cNvSpPr txBox="1">
            <a:spLocks noGrp="1"/>
          </p:cNvSpPr>
          <p:nvPr>
            <p:ph type="subTitle" idx="2"/>
          </p:nvPr>
        </p:nvSpPr>
        <p:spPr>
          <a:xfrm>
            <a:off x="1278644" y="2439000"/>
            <a:ext cx="2784000" cy="10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03" name="Google Shape;503;p18"/>
          <p:cNvSpPr txBox="1">
            <a:spLocks noGrp="1"/>
          </p:cNvSpPr>
          <p:nvPr>
            <p:ph type="ctrTitle"/>
          </p:nvPr>
        </p:nvSpPr>
        <p:spPr>
          <a:xfrm>
            <a:off x="1180994" y="3616625"/>
            <a:ext cx="2979300" cy="342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Char char="-"/>
              <a:defRPr sz="1500"/>
            </a:lvl1pPr>
            <a:lvl2pPr lvl="1"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9pPr>
          </a:lstStyle>
          <a:p>
            <a:endParaRPr/>
          </a:p>
        </p:txBody>
      </p:sp>
      <p:sp>
        <p:nvSpPr>
          <p:cNvPr id="504" name="Google Shape;504;p18"/>
          <p:cNvSpPr txBox="1">
            <a:spLocks noGrp="1"/>
          </p:cNvSpPr>
          <p:nvPr>
            <p:ph type="ctrTitle" idx="3"/>
          </p:nvPr>
        </p:nvSpPr>
        <p:spPr>
          <a:xfrm>
            <a:off x="4983706" y="3616842"/>
            <a:ext cx="2979300" cy="342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Char char="-"/>
              <a:defRPr sz="1500"/>
            </a:lvl1pPr>
            <a:lvl2pPr lvl="1"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9pPr>
          </a:lstStyle>
          <a:p>
            <a:endParaRPr/>
          </a:p>
        </p:txBody>
      </p:sp>
      <p:sp>
        <p:nvSpPr>
          <p:cNvPr id="505" name="Google Shape;505;p18"/>
          <p:cNvSpPr txBox="1">
            <a:spLocks noGrp="1"/>
          </p:cNvSpPr>
          <p:nvPr>
            <p:ph type="title" idx="4"/>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1">
  <p:cSld name="ONE_COLUMN_TEXT_1_1_2">
    <p:spTree>
      <p:nvGrpSpPr>
        <p:cNvPr id="1" name="Shape 506"/>
        <p:cNvGrpSpPr/>
        <p:nvPr/>
      </p:nvGrpSpPr>
      <p:grpSpPr>
        <a:xfrm>
          <a:off x="0" y="0"/>
          <a:ext cx="0" cy="0"/>
          <a:chOff x="0" y="0"/>
          <a:chExt cx="0" cy="0"/>
        </a:xfrm>
      </p:grpSpPr>
      <p:sp>
        <p:nvSpPr>
          <p:cNvPr id="507" name="Google Shape;507;p19"/>
          <p:cNvSpPr/>
          <p:nvPr/>
        </p:nvSpPr>
        <p:spPr>
          <a:xfrm flipH="1">
            <a:off x="8848650" y="3026311"/>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9"/>
          <p:cNvSpPr/>
          <p:nvPr/>
        </p:nvSpPr>
        <p:spPr>
          <a:xfrm flipH="1">
            <a:off x="8258903" y="3026311"/>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9"/>
          <p:cNvSpPr/>
          <p:nvPr/>
        </p:nvSpPr>
        <p:spPr>
          <a:xfrm flipH="1">
            <a:off x="7669188" y="3026311"/>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flipH="1">
            <a:off x="8848650" y="2424126"/>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9"/>
          <p:cNvSpPr/>
          <p:nvPr/>
        </p:nvSpPr>
        <p:spPr>
          <a:xfrm flipH="1">
            <a:off x="8848103" y="362934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9"/>
          <p:cNvSpPr/>
          <p:nvPr/>
        </p:nvSpPr>
        <p:spPr>
          <a:xfrm flipH="1">
            <a:off x="8258846" y="3629314"/>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flipH="1">
            <a:off x="7669084" y="3629326"/>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flipH="1">
            <a:off x="8847991" y="423236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9"/>
          <p:cNvSpPr/>
          <p:nvPr/>
        </p:nvSpPr>
        <p:spPr>
          <a:xfrm flipH="1">
            <a:off x="8258733" y="4232339"/>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9"/>
          <p:cNvSpPr/>
          <p:nvPr/>
        </p:nvSpPr>
        <p:spPr>
          <a:xfrm flipH="1">
            <a:off x="7668397" y="4232351"/>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flipH="1">
            <a:off x="8847991" y="483539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p:nvPr/>
        </p:nvSpPr>
        <p:spPr>
          <a:xfrm flipH="1">
            <a:off x="8258733" y="4835364"/>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9"/>
          <p:cNvSpPr/>
          <p:nvPr/>
        </p:nvSpPr>
        <p:spPr>
          <a:xfrm flipH="1">
            <a:off x="7668972" y="4835376"/>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9"/>
          <p:cNvSpPr/>
          <p:nvPr/>
        </p:nvSpPr>
        <p:spPr>
          <a:xfrm flipH="1">
            <a:off x="590578" y="3026311"/>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9"/>
          <p:cNvSpPr/>
          <p:nvPr/>
        </p:nvSpPr>
        <p:spPr>
          <a:xfrm flipH="1">
            <a:off x="863" y="3026311"/>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9"/>
          <p:cNvSpPr/>
          <p:nvPr/>
        </p:nvSpPr>
        <p:spPr>
          <a:xfrm flipH="1">
            <a:off x="125" y="2424126"/>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9"/>
          <p:cNvSpPr/>
          <p:nvPr/>
        </p:nvSpPr>
        <p:spPr>
          <a:xfrm flipH="1">
            <a:off x="1179778" y="362934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9"/>
          <p:cNvSpPr/>
          <p:nvPr/>
        </p:nvSpPr>
        <p:spPr>
          <a:xfrm flipH="1">
            <a:off x="590521" y="3629314"/>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9"/>
          <p:cNvSpPr/>
          <p:nvPr/>
        </p:nvSpPr>
        <p:spPr>
          <a:xfrm flipH="1">
            <a:off x="759" y="3629326"/>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3792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9"/>
          <p:cNvSpPr/>
          <p:nvPr/>
        </p:nvSpPr>
        <p:spPr>
          <a:xfrm flipH="1">
            <a:off x="1179666" y="423236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9"/>
          <p:cNvSpPr/>
          <p:nvPr/>
        </p:nvSpPr>
        <p:spPr>
          <a:xfrm flipH="1">
            <a:off x="590408" y="4232339"/>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9"/>
          <p:cNvSpPr/>
          <p:nvPr/>
        </p:nvSpPr>
        <p:spPr>
          <a:xfrm flipH="1">
            <a:off x="72" y="4232351"/>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9"/>
          <p:cNvSpPr/>
          <p:nvPr/>
        </p:nvSpPr>
        <p:spPr>
          <a:xfrm flipH="1">
            <a:off x="1179666" y="483539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9"/>
          <p:cNvSpPr/>
          <p:nvPr/>
        </p:nvSpPr>
        <p:spPr>
          <a:xfrm flipH="1">
            <a:off x="590408" y="4835364"/>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9"/>
          <p:cNvSpPr/>
          <p:nvPr/>
        </p:nvSpPr>
        <p:spPr>
          <a:xfrm flipH="1">
            <a:off x="647" y="4835376"/>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9"/>
          <p:cNvSpPr txBox="1">
            <a:spLocks noGrp="1"/>
          </p:cNvSpPr>
          <p:nvPr>
            <p:ph type="subTitle" idx="1"/>
          </p:nvPr>
        </p:nvSpPr>
        <p:spPr>
          <a:xfrm>
            <a:off x="2636825" y="3379150"/>
            <a:ext cx="3870300" cy="90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33" name="Google Shape;533;p19"/>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ly Title 1">
  <p:cSld name="ONE_COLUMN_TEXT_1_1_1_1">
    <p:spTree>
      <p:nvGrpSpPr>
        <p:cNvPr id="1" name="Shape 534"/>
        <p:cNvGrpSpPr/>
        <p:nvPr/>
      </p:nvGrpSpPr>
      <p:grpSpPr>
        <a:xfrm>
          <a:off x="0" y="0"/>
          <a:ext cx="0" cy="0"/>
          <a:chOff x="0" y="0"/>
          <a:chExt cx="0" cy="0"/>
        </a:xfrm>
      </p:grpSpPr>
      <p:sp>
        <p:nvSpPr>
          <p:cNvPr id="535" name="Google Shape;535;p20"/>
          <p:cNvSpPr/>
          <p:nvPr/>
        </p:nvSpPr>
        <p:spPr>
          <a:xfrm rot="10800000">
            <a:off x="591538" y="17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0"/>
          <p:cNvSpPr/>
          <p:nvPr/>
        </p:nvSpPr>
        <p:spPr>
          <a:xfrm rot="10800000">
            <a:off x="8848577" y="604097"/>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0"/>
          <p:cNvSpPr/>
          <p:nvPr/>
        </p:nvSpPr>
        <p:spPr>
          <a:xfrm rot="10800000">
            <a:off x="8258831" y="604097"/>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0"/>
          <p:cNvSpPr/>
          <p:nvPr/>
        </p:nvSpPr>
        <p:spPr>
          <a:xfrm rot="10800000">
            <a:off x="7669115" y="604097"/>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0"/>
          <p:cNvSpPr/>
          <p:nvPr/>
        </p:nvSpPr>
        <p:spPr>
          <a:xfrm rot="10800000">
            <a:off x="1781" y="60429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0"/>
          <p:cNvSpPr/>
          <p:nvPr/>
        </p:nvSpPr>
        <p:spPr>
          <a:xfrm rot="10800000">
            <a:off x="8258880" y="12071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0"/>
          <p:cNvSpPr/>
          <p:nvPr/>
        </p:nvSpPr>
        <p:spPr>
          <a:xfrm rot="10800000">
            <a:off x="8848605" y="106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0"/>
          <p:cNvSpPr/>
          <p:nvPr/>
        </p:nvSpPr>
        <p:spPr>
          <a:xfrm rot="10800000">
            <a:off x="8259348" y="19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0"/>
          <p:cNvSpPr/>
          <p:nvPr/>
        </p:nvSpPr>
        <p:spPr>
          <a:xfrm rot="10800000">
            <a:off x="7669587" y="1938"/>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0"/>
          <p:cNvSpPr/>
          <p:nvPr/>
        </p:nvSpPr>
        <p:spPr>
          <a:xfrm rot="10800000">
            <a:off x="7079626" y="3617"/>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0"/>
          <p:cNvSpPr/>
          <p:nvPr/>
        </p:nvSpPr>
        <p:spPr>
          <a:xfrm rot="10800000">
            <a:off x="1771869" y="-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0"/>
          <p:cNvSpPr/>
          <p:nvPr/>
        </p:nvSpPr>
        <p:spPr>
          <a:xfrm rot="10800000">
            <a:off x="1182166" y="605999"/>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0"/>
          <p:cNvSpPr/>
          <p:nvPr/>
        </p:nvSpPr>
        <p:spPr>
          <a:xfrm rot="10800000">
            <a:off x="1183089" y="36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0"/>
          <p:cNvSpPr/>
          <p:nvPr/>
        </p:nvSpPr>
        <p:spPr>
          <a:xfrm rot="10800000">
            <a:off x="592468" y="6038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0"/>
          <p:cNvSpPr/>
          <p:nvPr/>
        </p:nvSpPr>
        <p:spPr>
          <a:xfrm rot="10800000">
            <a:off x="-25" y="2124"/>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0"/>
          <p:cNvSpPr/>
          <p:nvPr/>
        </p:nvSpPr>
        <p:spPr>
          <a:xfrm rot="10800000">
            <a:off x="775" y="1206911"/>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0"/>
          <p:cNvSpPr/>
          <p:nvPr/>
        </p:nvSpPr>
        <p:spPr>
          <a:xfrm rot="10800000">
            <a:off x="592018" y="1206911"/>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0"/>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7"/>
        <p:cNvGrpSpPr/>
        <p:nvPr/>
      </p:nvGrpSpPr>
      <p:grpSpPr>
        <a:xfrm>
          <a:off x="0" y="0"/>
          <a:ext cx="0" cy="0"/>
          <a:chOff x="0" y="0"/>
          <a:chExt cx="0" cy="0"/>
        </a:xfrm>
      </p:grpSpPr>
      <p:sp>
        <p:nvSpPr>
          <p:cNvPr id="58" name="Google Shape;58;p3"/>
          <p:cNvSpPr/>
          <p:nvPr/>
        </p:nvSpPr>
        <p:spPr>
          <a:xfrm flipH="1">
            <a:off x="5899913" y="4842290"/>
            <a:ext cx="295369" cy="301119"/>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flipH="1">
            <a:off x="2951306" y="4842290"/>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flipH="1">
            <a:off x="591513" y="48425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flipH="1">
            <a:off x="8258806"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flipH="1">
            <a:off x="5310198"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flipH="1">
            <a:off x="4130737" y="4239249"/>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flipH="1">
            <a:off x="1771844"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flipH="1">
            <a:off x="8848580" y="4842282"/>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flipH="1">
            <a:off x="8259323" y="48422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flipH="1">
            <a:off x="7669562" y="4842263"/>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flipH="1">
            <a:off x="7079601" y="4840556"/>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flipH="1">
            <a:off x="5310185"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flipH="1">
            <a:off x="4720963" y="48405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flipH="1">
            <a:off x="4130723" y="4840565"/>
            <a:ext cx="295369" cy="301148"/>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flipH="1">
            <a:off x="2361566"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flipH="1">
            <a:off x="1771844" y="484417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flipH="1">
            <a:off x="1183064" y="484052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flipH="1">
            <a:off x="-50" y="484204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flipH="1">
            <a:off x="592413" y="4239676"/>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txBox="1">
            <a:spLocks noGrp="1"/>
          </p:cNvSpPr>
          <p:nvPr>
            <p:ph type="title"/>
          </p:nvPr>
        </p:nvSpPr>
        <p:spPr>
          <a:xfrm>
            <a:off x="1207825" y="3983254"/>
            <a:ext cx="6700500" cy="666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3000"/>
              <a:buNone/>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a:endParaRPr/>
          </a:p>
        </p:txBody>
      </p:sp>
      <p:sp>
        <p:nvSpPr>
          <p:cNvPr id="78" name="Google Shape;78;p3"/>
          <p:cNvSpPr txBox="1">
            <a:spLocks noGrp="1"/>
          </p:cNvSpPr>
          <p:nvPr>
            <p:ph type="title" idx="2" hasCustomPrompt="1"/>
          </p:nvPr>
        </p:nvSpPr>
        <p:spPr>
          <a:xfrm>
            <a:off x="3722450" y="526575"/>
            <a:ext cx="1699200" cy="31908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SzPts val="4400"/>
              <a:buNone/>
              <a:defRPr sz="8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ly Title 2">
  <p:cSld name="ONE_COLUMN_TEXT_1_1_1_1_1">
    <p:spTree>
      <p:nvGrpSpPr>
        <p:cNvPr id="1" name="Shape 553"/>
        <p:cNvGrpSpPr/>
        <p:nvPr/>
      </p:nvGrpSpPr>
      <p:grpSpPr>
        <a:xfrm>
          <a:off x="0" y="0"/>
          <a:ext cx="0" cy="0"/>
          <a:chOff x="0" y="0"/>
          <a:chExt cx="0" cy="0"/>
        </a:xfrm>
      </p:grpSpPr>
      <p:sp>
        <p:nvSpPr>
          <p:cNvPr id="554" name="Google Shape;554;p21"/>
          <p:cNvSpPr/>
          <p:nvPr/>
        </p:nvSpPr>
        <p:spPr>
          <a:xfrm flipH="1">
            <a:off x="6489629" y="48422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1"/>
          <p:cNvSpPr/>
          <p:nvPr/>
        </p:nvSpPr>
        <p:spPr>
          <a:xfrm flipH="1">
            <a:off x="2951306" y="4842290"/>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1"/>
          <p:cNvSpPr/>
          <p:nvPr/>
        </p:nvSpPr>
        <p:spPr>
          <a:xfrm flipH="1">
            <a:off x="591513" y="48425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1"/>
          <p:cNvSpPr/>
          <p:nvPr/>
        </p:nvSpPr>
        <p:spPr>
          <a:xfrm flipH="1">
            <a:off x="8258806"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1"/>
          <p:cNvSpPr/>
          <p:nvPr/>
        </p:nvSpPr>
        <p:spPr>
          <a:xfrm flipH="1">
            <a:off x="4130737" y="4239249"/>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1"/>
          <p:cNvSpPr/>
          <p:nvPr/>
        </p:nvSpPr>
        <p:spPr>
          <a:xfrm flipH="1">
            <a:off x="2951306" y="4239249"/>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1"/>
          <p:cNvSpPr/>
          <p:nvPr/>
        </p:nvSpPr>
        <p:spPr>
          <a:xfrm flipH="1">
            <a:off x="8848580" y="4842282"/>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1"/>
          <p:cNvSpPr/>
          <p:nvPr/>
        </p:nvSpPr>
        <p:spPr>
          <a:xfrm flipH="1">
            <a:off x="8259323" y="48422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1"/>
          <p:cNvSpPr/>
          <p:nvPr/>
        </p:nvSpPr>
        <p:spPr>
          <a:xfrm flipH="1">
            <a:off x="7669562" y="4842263"/>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1"/>
          <p:cNvSpPr/>
          <p:nvPr/>
        </p:nvSpPr>
        <p:spPr>
          <a:xfrm flipH="1">
            <a:off x="7079601" y="4840556"/>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1"/>
          <p:cNvSpPr/>
          <p:nvPr/>
        </p:nvSpPr>
        <p:spPr>
          <a:xfrm flipH="1">
            <a:off x="5310185"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1"/>
          <p:cNvSpPr/>
          <p:nvPr/>
        </p:nvSpPr>
        <p:spPr>
          <a:xfrm flipH="1">
            <a:off x="4720963" y="48405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1"/>
          <p:cNvSpPr/>
          <p:nvPr/>
        </p:nvSpPr>
        <p:spPr>
          <a:xfrm flipH="1">
            <a:off x="4130723" y="4840565"/>
            <a:ext cx="295369" cy="301148"/>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1"/>
          <p:cNvSpPr/>
          <p:nvPr/>
        </p:nvSpPr>
        <p:spPr>
          <a:xfrm flipH="1">
            <a:off x="3541462" y="4840551"/>
            <a:ext cx="294438" cy="301148"/>
          </a:xfrm>
          <a:custGeom>
            <a:avLst/>
            <a:gdLst/>
            <a:ahLst/>
            <a:cxnLst/>
            <a:rect l="l" t="t" r="r" b="b"/>
            <a:pathLst>
              <a:path w="9485" h="10549" extrusionOk="0">
                <a:moveTo>
                  <a:pt x="1" y="1"/>
                </a:moveTo>
                <a:lnTo>
                  <a:pt x="1"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1"/>
          <p:cNvSpPr/>
          <p:nvPr/>
        </p:nvSpPr>
        <p:spPr>
          <a:xfrm flipH="1">
            <a:off x="2361566"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1"/>
          <p:cNvSpPr/>
          <p:nvPr/>
        </p:nvSpPr>
        <p:spPr>
          <a:xfrm flipH="1">
            <a:off x="1771844" y="484417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1"/>
          <p:cNvSpPr/>
          <p:nvPr/>
        </p:nvSpPr>
        <p:spPr>
          <a:xfrm flipH="1">
            <a:off x="-50" y="484204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1"/>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ly Title 3">
  <p:cSld name="ONE_COLUMN_TEXT_1_1_1_1_1_1">
    <p:spTree>
      <p:nvGrpSpPr>
        <p:cNvPr id="1" name="Shape 572"/>
        <p:cNvGrpSpPr/>
        <p:nvPr/>
      </p:nvGrpSpPr>
      <p:grpSpPr>
        <a:xfrm>
          <a:off x="0" y="0"/>
          <a:ext cx="0" cy="0"/>
          <a:chOff x="0" y="0"/>
          <a:chExt cx="0" cy="0"/>
        </a:xfrm>
      </p:grpSpPr>
      <p:sp>
        <p:nvSpPr>
          <p:cNvPr id="573" name="Google Shape;573;p22"/>
          <p:cNvSpPr/>
          <p:nvPr/>
        </p:nvSpPr>
        <p:spPr>
          <a:xfrm rot="5400000" flipH="1">
            <a:off x="3815" y="2417251"/>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2"/>
          <p:cNvSpPr/>
          <p:nvPr/>
        </p:nvSpPr>
        <p:spPr>
          <a:xfrm rot="5400000" flipH="1">
            <a:off x="3815" y="1812214"/>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2"/>
          <p:cNvSpPr/>
          <p:nvPr/>
        </p:nvSpPr>
        <p:spPr>
          <a:xfrm rot="5400000" flipH="1">
            <a:off x="622100" y="4837006"/>
            <a:ext cx="303021" cy="309830"/>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2"/>
          <p:cNvSpPr/>
          <p:nvPr/>
        </p:nvSpPr>
        <p:spPr>
          <a:xfrm rot="5400000" flipH="1">
            <a:off x="622084" y="4231953"/>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2"/>
          <p:cNvSpPr/>
          <p:nvPr/>
        </p:nvSpPr>
        <p:spPr>
          <a:xfrm rot="5400000" flipH="1">
            <a:off x="622084" y="3626917"/>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2"/>
          <p:cNvSpPr/>
          <p:nvPr/>
        </p:nvSpPr>
        <p:spPr>
          <a:xfrm rot="5400000" flipH="1">
            <a:off x="622084" y="3021880"/>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2"/>
          <p:cNvSpPr/>
          <p:nvPr/>
        </p:nvSpPr>
        <p:spPr>
          <a:xfrm rot="5400000" flipH="1">
            <a:off x="1240369" y="4837445"/>
            <a:ext cx="303021" cy="308951"/>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2"/>
          <p:cNvSpPr/>
          <p:nvPr/>
        </p:nvSpPr>
        <p:spPr>
          <a:xfrm rot="5400000" flipH="1">
            <a:off x="1858623" y="4836991"/>
            <a:ext cx="303021" cy="309859"/>
          </a:xfrm>
          <a:custGeom>
            <a:avLst/>
            <a:gdLst/>
            <a:ahLst/>
            <a:cxnLst/>
            <a:rect l="l" t="t" r="r" b="b"/>
            <a:pathLst>
              <a:path w="9514" h="10579" extrusionOk="0">
                <a:moveTo>
                  <a:pt x="0" y="1"/>
                </a:moveTo>
                <a:lnTo>
                  <a:pt x="0" y="10578"/>
                </a:lnTo>
                <a:lnTo>
                  <a:pt x="9514" y="1057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2"/>
          <p:cNvSpPr/>
          <p:nvPr/>
        </p:nvSpPr>
        <p:spPr>
          <a:xfrm rot="5400000" flipH="1">
            <a:off x="2476878" y="4837445"/>
            <a:ext cx="303021" cy="308951"/>
          </a:xfrm>
          <a:custGeom>
            <a:avLst/>
            <a:gdLst/>
            <a:ahLst/>
            <a:cxnLst/>
            <a:rect l="l" t="t" r="r" b="b"/>
            <a:pathLst>
              <a:path w="9514"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2"/>
          <p:cNvSpPr/>
          <p:nvPr/>
        </p:nvSpPr>
        <p:spPr>
          <a:xfrm rot="5400000" flipH="1">
            <a:off x="1859101" y="4231523"/>
            <a:ext cx="302065" cy="309859"/>
          </a:xfrm>
          <a:custGeom>
            <a:avLst/>
            <a:gdLst/>
            <a:ahLst/>
            <a:cxnLst/>
            <a:rect l="l" t="t" r="r" b="b"/>
            <a:pathLst>
              <a:path w="9484" h="10579" extrusionOk="0">
                <a:moveTo>
                  <a:pt x="0" y="1"/>
                </a:moveTo>
                <a:lnTo>
                  <a:pt x="0" y="10578"/>
                </a:lnTo>
                <a:lnTo>
                  <a:pt x="9484" y="1057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2"/>
          <p:cNvSpPr/>
          <p:nvPr/>
        </p:nvSpPr>
        <p:spPr>
          <a:xfrm rot="5400000" flipH="1">
            <a:off x="1240845" y="4231935"/>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2"/>
          <p:cNvSpPr/>
          <p:nvPr/>
        </p:nvSpPr>
        <p:spPr>
          <a:xfrm rot="5400000" flipH="1">
            <a:off x="3384" y="4837051"/>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2"/>
          <p:cNvSpPr/>
          <p:nvPr/>
        </p:nvSpPr>
        <p:spPr>
          <a:xfrm rot="5400000" flipH="1">
            <a:off x="4333" y="4232416"/>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2"/>
          <p:cNvSpPr/>
          <p:nvPr/>
        </p:nvSpPr>
        <p:spPr>
          <a:xfrm rot="5400000" flipH="1">
            <a:off x="4335" y="3627346"/>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2"/>
          <p:cNvSpPr/>
          <p:nvPr/>
        </p:nvSpPr>
        <p:spPr>
          <a:xfrm rot="5400000" flipH="1">
            <a:off x="5578" y="3022537"/>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2"/>
          <p:cNvSpPr/>
          <p:nvPr/>
        </p:nvSpPr>
        <p:spPr>
          <a:xfrm rot="5400000" flipH="1">
            <a:off x="5570" y="1207150"/>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2"/>
          <p:cNvSpPr/>
          <p:nvPr/>
        </p:nvSpPr>
        <p:spPr>
          <a:xfrm rot="-5400000">
            <a:off x="8837494" y="3021909"/>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2"/>
          <p:cNvSpPr/>
          <p:nvPr/>
        </p:nvSpPr>
        <p:spPr>
          <a:xfrm rot="-5400000">
            <a:off x="8837494" y="1206767"/>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2"/>
          <p:cNvSpPr/>
          <p:nvPr/>
        </p:nvSpPr>
        <p:spPr>
          <a:xfrm rot="-5400000">
            <a:off x="8837494" y="-3338"/>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2"/>
          <p:cNvSpPr/>
          <p:nvPr/>
        </p:nvSpPr>
        <p:spPr>
          <a:xfrm rot="-5400000">
            <a:off x="8837490" y="241727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2"/>
          <p:cNvSpPr/>
          <p:nvPr/>
        </p:nvSpPr>
        <p:spPr>
          <a:xfrm rot="-5400000">
            <a:off x="8837548" y="601726"/>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2"/>
          <p:cNvSpPr/>
          <p:nvPr/>
        </p:nvSpPr>
        <p:spPr>
          <a:xfrm rot="-5400000">
            <a:off x="8220972" y="1208844"/>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2"/>
          <p:cNvSpPr/>
          <p:nvPr/>
        </p:nvSpPr>
        <p:spPr>
          <a:xfrm rot="-5400000">
            <a:off x="8220549" y="-3338"/>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2"/>
          <p:cNvSpPr/>
          <p:nvPr/>
        </p:nvSpPr>
        <p:spPr>
          <a:xfrm rot="-5400000">
            <a:off x="7603603" y="-3338"/>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2"/>
          <p:cNvSpPr/>
          <p:nvPr/>
        </p:nvSpPr>
        <p:spPr>
          <a:xfrm rot="-5400000">
            <a:off x="8220973" y="602526"/>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2"/>
          <p:cNvSpPr/>
          <p:nvPr/>
        </p:nvSpPr>
        <p:spPr>
          <a:xfrm rot="-5400000">
            <a:off x="8837490" y="181222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2"/>
          <p:cNvSpPr/>
          <p:nvPr/>
        </p:nvSpPr>
        <p:spPr>
          <a:xfrm rot="-5400000">
            <a:off x="8220977" y="1814704"/>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2"/>
          <p:cNvSpPr/>
          <p:nvPr/>
        </p:nvSpPr>
        <p:spPr>
          <a:xfrm rot="-5400000">
            <a:off x="6986678" y="-3338"/>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2"/>
          <p:cNvSpPr/>
          <p:nvPr/>
        </p:nvSpPr>
        <p:spPr>
          <a:xfrm rot="-5400000">
            <a:off x="7604399" y="601737"/>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2"/>
          <p:cNvSpPr/>
          <p:nvPr/>
        </p:nvSpPr>
        <p:spPr>
          <a:xfrm rot="-5400000">
            <a:off x="8220990" y="242057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2"/>
          <p:cNvSpPr/>
          <p:nvPr/>
        </p:nvSpPr>
        <p:spPr>
          <a:xfrm rot="-5400000">
            <a:off x="7604872" y="1207194"/>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2"/>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2">
  <p:cSld name="TITLE_AND_TWO_COLUMNS_1_1_2_1">
    <p:spTree>
      <p:nvGrpSpPr>
        <p:cNvPr id="1" name="Shape 605"/>
        <p:cNvGrpSpPr/>
        <p:nvPr/>
      </p:nvGrpSpPr>
      <p:grpSpPr>
        <a:xfrm>
          <a:off x="0" y="0"/>
          <a:ext cx="0" cy="0"/>
          <a:chOff x="0" y="0"/>
          <a:chExt cx="0" cy="0"/>
        </a:xfrm>
      </p:grpSpPr>
      <p:sp>
        <p:nvSpPr>
          <p:cNvPr id="606" name="Google Shape;606;p23"/>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
        <p:nvSpPr>
          <p:cNvPr id="607" name="Google Shape;607;p23"/>
          <p:cNvSpPr/>
          <p:nvPr/>
        </p:nvSpPr>
        <p:spPr>
          <a:xfrm rot="5400000">
            <a:off x="7815" y="2417277"/>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3"/>
          <p:cNvSpPr/>
          <p:nvPr/>
        </p:nvSpPr>
        <p:spPr>
          <a:xfrm rot="5400000">
            <a:off x="7815" y="3022317"/>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3"/>
          <p:cNvSpPr/>
          <p:nvPr/>
        </p:nvSpPr>
        <p:spPr>
          <a:xfrm rot="5400000">
            <a:off x="626108" y="-3369"/>
            <a:ext cx="303021" cy="309830"/>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3"/>
          <p:cNvSpPr/>
          <p:nvPr/>
        </p:nvSpPr>
        <p:spPr>
          <a:xfrm rot="5400000">
            <a:off x="626092" y="601687"/>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3"/>
          <p:cNvSpPr/>
          <p:nvPr/>
        </p:nvSpPr>
        <p:spPr>
          <a:xfrm rot="5400000">
            <a:off x="626092" y="1811766"/>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3"/>
          <p:cNvSpPr/>
          <p:nvPr/>
        </p:nvSpPr>
        <p:spPr>
          <a:xfrm rot="5400000">
            <a:off x="626092" y="3626917"/>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3"/>
          <p:cNvSpPr/>
          <p:nvPr/>
        </p:nvSpPr>
        <p:spPr>
          <a:xfrm rot="5400000">
            <a:off x="626092" y="4837028"/>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3"/>
          <p:cNvSpPr/>
          <p:nvPr/>
        </p:nvSpPr>
        <p:spPr>
          <a:xfrm rot="5400000">
            <a:off x="1244385" y="-2929"/>
            <a:ext cx="303021" cy="308951"/>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3"/>
          <p:cNvSpPr/>
          <p:nvPr/>
        </p:nvSpPr>
        <p:spPr>
          <a:xfrm rot="5400000">
            <a:off x="7384" y="-3414"/>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3"/>
          <p:cNvSpPr/>
          <p:nvPr/>
        </p:nvSpPr>
        <p:spPr>
          <a:xfrm rot="5400000">
            <a:off x="8333" y="602074"/>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3"/>
          <p:cNvSpPr/>
          <p:nvPr/>
        </p:nvSpPr>
        <p:spPr>
          <a:xfrm rot="5400000">
            <a:off x="8335" y="1207176"/>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3"/>
          <p:cNvSpPr/>
          <p:nvPr/>
        </p:nvSpPr>
        <p:spPr>
          <a:xfrm rot="5400000">
            <a:off x="9578" y="181195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3"/>
          <p:cNvSpPr/>
          <p:nvPr/>
        </p:nvSpPr>
        <p:spPr>
          <a:xfrm rot="5400000">
            <a:off x="626096" y="241724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3"/>
          <p:cNvSpPr/>
          <p:nvPr/>
        </p:nvSpPr>
        <p:spPr>
          <a:xfrm rot="5400000">
            <a:off x="9570" y="3627355"/>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3"/>
          <p:cNvSpPr/>
          <p:nvPr/>
        </p:nvSpPr>
        <p:spPr>
          <a:xfrm rot="5400000">
            <a:off x="10077" y="4232382"/>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3"/>
          <p:cNvSpPr/>
          <p:nvPr/>
        </p:nvSpPr>
        <p:spPr>
          <a:xfrm rot="5400000">
            <a:off x="9570" y="4837466"/>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3"/>
          <p:cNvSpPr/>
          <p:nvPr/>
        </p:nvSpPr>
        <p:spPr>
          <a:xfrm rot="5400000">
            <a:off x="626038" y="4231961"/>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3"/>
          <p:cNvSpPr/>
          <p:nvPr/>
        </p:nvSpPr>
        <p:spPr>
          <a:xfrm rot="5400000">
            <a:off x="1242624" y="1811963"/>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3"/>
          <p:cNvSpPr/>
          <p:nvPr/>
        </p:nvSpPr>
        <p:spPr>
          <a:xfrm rot="-5400000">
            <a:off x="7598616" y="4837046"/>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3"/>
          <p:cNvSpPr/>
          <p:nvPr/>
        </p:nvSpPr>
        <p:spPr>
          <a:xfrm rot="-5400000">
            <a:off x="6980372" y="4837482"/>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3"/>
          <p:cNvSpPr/>
          <p:nvPr/>
        </p:nvSpPr>
        <p:spPr>
          <a:xfrm rot="-5400000">
            <a:off x="7596910" y="60212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3"/>
          <p:cNvSpPr/>
          <p:nvPr/>
        </p:nvSpPr>
        <p:spPr>
          <a:xfrm rot="-5400000">
            <a:off x="8216821" y="1812222"/>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3"/>
          <p:cNvSpPr/>
          <p:nvPr/>
        </p:nvSpPr>
        <p:spPr>
          <a:xfrm rot="-5400000">
            <a:off x="8217252" y="4837059"/>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3"/>
          <p:cNvSpPr/>
          <p:nvPr/>
        </p:nvSpPr>
        <p:spPr>
          <a:xfrm rot="-5400000">
            <a:off x="8217290" y="4232423"/>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3"/>
          <p:cNvSpPr/>
          <p:nvPr/>
        </p:nvSpPr>
        <p:spPr>
          <a:xfrm rot="-5400000">
            <a:off x="8217288" y="3627354"/>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3"/>
          <p:cNvSpPr/>
          <p:nvPr/>
        </p:nvSpPr>
        <p:spPr>
          <a:xfrm rot="-5400000">
            <a:off x="8215057" y="3022545"/>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3"/>
          <p:cNvSpPr/>
          <p:nvPr/>
        </p:nvSpPr>
        <p:spPr>
          <a:xfrm rot="-5400000">
            <a:off x="8215066" y="1207158"/>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3"/>
          <p:cNvSpPr/>
          <p:nvPr/>
        </p:nvSpPr>
        <p:spPr>
          <a:xfrm rot="-5400000">
            <a:off x="8215546" y="602133"/>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3"/>
          <p:cNvSpPr/>
          <p:nvPr/>
        </p:nvSpPr>
        <p:spPr>
          <a:xfrm rot="-5400000">
            <a:off x="8215066" y="-2947"/>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3"/>
          <p:cNvSpPr/>
          <p:nvPr/>
        </p:nvSpPr>
        <p:spPr>
          <a:xfrm rot="5400000">
            <a:off x="1243048" y="4837028"/>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3"/>
          <p:cNvSpPr/>
          <p:nvPr/>
        </p:nvSpPr>
        <p:spPr>
          <a:xfrm rot="-5400000">
            <a:off x="8837214" y="2417233"/>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3"/>
          <p:cNvSpPr/>
          <p:nvPr/>
        </p:nvSpPr>
        <p:spPr>
          <a:xfrm rot="-5400000">
            <a:off x="8837214" y="1812197"/>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3"/>
          <p:cNvSpPr/>
          <p:nvPr/>
        </p:nvSpPr>
        <p:spPr>
          <a:xfrm rot="-5400000">
            <a:off x="8837645" y="4837033"/>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3"/>
          <p:cNvSpPr/>
          <p:nvPr/>
        </p:nvSpPr>
        <p:spPr>
          <a:xfrm rot="-5400000">
            <a:off x="8837683" y="4232398"/>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3"/>
          <p:cNvSpPr/>
          <p:nvPr/>
        </p:nvSpPr>
        <p:spPr>
          <a:xfrm rot="-5400000">
            <a:off x="8837680" y="3627328"/>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3"/>
          <p:cNvSpPr/>
          <p:nvPr/>
        </p:nvSpPr>
        <p:spPr>
          <a:xfrm rot="-5400000">
            <a:off x="8835450" y="302251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3"/>
          <p:cNvSpPr/>
          <p:nvPr/>
        </p:nvSpPr>
        <p:spPr>
          <a:xfrm rot="-5400000">
            <a:off x="8835458" y="1207132"/>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3"/>
          <p:cNvSpPr/>
          <p:nvPr/>
        </p:nvSpPr>
        <p:spPr>
          <a:xfrm rot="-5400000">
            <a:off x="8835939" y="602108"/>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3"/>
          <p:cNvSpPr/>
          <p:nvPr/>
        </p:nvSpPr>
        <p:spPr>
          <a:xfrm rot="-5400000">
            <a:off x="8835458" y="-2973"/>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3"/>
          <p:cNvSpPr txBox="1">
            <a:spLocks noGrp="1"/>
          </p:cNvSpPr>
          <p:nvPr>
            <p:ph type="subTitle" idx="1"/>
          </p:nvPr>
        </p:nvSpPr>
        <p:spPr>
          <a:xfrm>
            <a:off x="1948525" y="1499338"/>
            <a:ext cx="2011200" cy="38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647" name="Google Shape;647;p23"/>
          <p:cNvSpPr txBox="1">
            <a:spLocks noGrp="1"/>
          </p:cNvSpPr>
          <p:nvPr>
            <p:ph type="subTitle" idx="2"/>
          </p:nvPr>
        </p:nvSpPr>
        <p:spPr>
          <a:xfrm>
            <a:off x="1948525" y="2602982"/>
            <a:ext cx="2011200" cy="38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648" name="Google Shape;648;p23"/>
          <p:cNvSpPr txBox="1">
            <a:spLocks noGrp="1"/>
          </p:cNvSpPr>
          <p:nvPr>
            <p:ph type="subTitle" idx="3"/>
          </p:nvPr>
        </p:nvSpPr>
        <p:spPr>
          <a:xfrm>
            <a:off x="1948525" y="3706626"/>
            <a:ext cx="2011200" cy="38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649" name="Google Shape;649;p23"/>
          <p:cNvSpPr txBox="1">
            <a:spLocks noGrp="1"/>
          </p:cNvSpPr>
          <p:nvPr>
            <p:ph type="subTitle" idx="4"/>
          </p:nvPr>
        </p:nvSpPr>
        <p:spPr>
          <a:xfrm>
            <a:off x="5142475" y="1353538"/>
            <a:ext cx="2306700" cy="67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b="0">
                <a:solidFill>
                  <a:schemeClr val="lt1"/>
                </a:solidFill>
              </a:defRPr>
            </a:lvl1pPr>
            <a:lvl2pPr lvl="1" algn="ctr" rtl="0">
              <a:lnSpc>
                <a:spcPct val="100000"/>
              </a:lnSpc>
              <a:spcBef>
                <a:spcPts val="1600"/>
              </a:spcBef>
              <a:spcAft>
                <a:spcPts val="0"/>
              </a:spcAft>
              <a:buClr>
                <a:schemeClr val="lt1"/>
              </a:buClr>
              <a:buSzPts val="1600"/>
              <a:buNone/>
              <a:defRPr>
                <a:solidFill>
                  <a:schemeClr val="lt1"/>
                </a:solidFill>
              </a:defRPr>
            </a:lvl2pPr>
            <a:lvl3pPr lvl="2" algn="ctr" rtl="0">
              <a:lnSpc>
                <a:spcPct val="100000"/>
              </a:lnSpc>
              <a:spcBef>
                <a:spcPts val="0"/>
              </a:spcBef>
              <a:spcAft>
                <a:spcPts val="0"/>
              </a:spcAft>
              <a:buClr>
                <a:schemeClr val="lt1"/>
              </a:buClr>
              <a:buSzPts val="1600"/>
              <a:buNone/>
              <a:defRPr>
                <a:solidFill>
                  <a:schemeClr val="lt1"/>
                </a:solidFill>
              </a:defRPr>
            </a:lvl3pPr>
            <a:lvl4pPr lvl="3"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9pPr>
          </a:lstStyle>
          <a:p>
            <a:endParaRPr/>
          </a:p>
        </p:txBody>
      </p:sp>
      <p:sp>
        <p:nvSpPr>
          <p:cNvPr id="650" name="Google Shape;650;p23"/>
          <p:cNvSpPr txBox="1">
            <a:spLocks noGrp="1"/>
          </p:cNvSpPr>
          <p:nvPr>
            <p:ph type="subTitle" idx="5"/>
          </p:nvPr>
        </p:nvSpPr>
        <p:spPr>
          <a:xfrm>
            <a:off x="5142475" y="2483644"/>
            <a:ext cx="2306700" cy="67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b="0">
                <a:solidFill>
                  <a:schemeClr val="lt1"/>
                </a:solidFill>
              </a:defRPr>
            </a:lvl1pPr>
            <a:lvl2pPr lvl="1" algn="ctr" rtl="0">
              <a:lnSpc>
                <a:spcPct val="100000"/>
              </a:lnSpc>
              <a:spcBef>
                <a:spcPts val="1600"/>
              </a:spcBef>
              <a:spcAft>
                <a:spcPts val="0"/>
              </a:spcAft>
              <a:buClr>
                <a:schemeClr val="lt1"/>
              </a:buClr>
              <a:buSzPts val="1600"/>
              <a:buNone/>
              <a:defRPr>
                <a:solidFill>
                  <a:schemeClr val="lt1"/>
                </a:solidFill>
              </a:defRPr>
            </a:lvl2pPr>
            <a:lvl3pPr lvl="2" algn="ctr" rtl="0">
              <a:lnSpc>
                <a:spcPct val="100000"/>
              </a:lnSpc>
              <a:spcBef>
                <a:spcPts val="0"/>
              </a:spcBef>
              <a:spcAft>
                <a:spcPts val="0"/>
              </a:spcAft>
              <a:buClr>
                <a:schemeClr val="lt1"/>
              </a:buClr>
              <a:buSzPts val="1600"/>
              <a:buNone/>
              <a:defRPr>
                <a:solidFill>
                  <a:schemeClr val="lt1"/>
                </a:solidFill>
              </a:defRPr>
            </a:lvl3pPr>
            <a:lvl4pPr lvl="3"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9pPr>
          </a:lstStyle>
          <a:p>
            <a:endParaRPr/>
          </a:p>
        </p:txBody>
      </p:sp>
      <p:sp>
        <p:nvSpPr>
          <p:cNvPr id="651" name="Google Shape;651;p23"/>
          <p:cNvSpPr txBox="1">
            <a:spLocks noGrp="1"/>
          </p:cNvSpPr>
          <p:nvPr>
            <p:ph type="subTitle" idx="6"/>
          </p:nvPr>
        </p:nvSpPr>
        <p:spPr>
          <a:xfrm>
            <a:off x="5142475" y="3613750"/>
            <a:ext cx="2306700" cy="67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b="0">
                <a:solidFill>
                  <a:schemeClr val="lt1"/>
                </a:solidFill>
              </a:defRPr>
            </a:lvl1pPr>
            <a:lvl2pPr lvl="1" algn="ctr" rtl="0">
              <a:lnSpc>
                <a:spcPct val="100000"/>
              </a:lnSpc>
              <a:spcBef>
                <a:spcPts val="0"/>
              </a:spcBef>
              <a:spcAft>
                <a:spcPts val="0"/>
              </a:spcAft>
              <a:buClr>
                <a:schemeClr val="lt1"/>
              </a:buClr>
              <a:buSzPts val="1600"/>
              <a:buNone/>
              <a:defRPr>
                <a:solidFill>
                  <a:schemeClr val="lt1"/>
                </a:solidFill>
              </a:defRPr>
            </a:lvl2pPr>
            <a:lvl3pPr lvl="2" algn="ctr" rtl="0">
              <a:lnSpc>
                <a:spcPct val="100000"/>
              </a:lnSpc>
              <a:spcBef>
                <a:spcPts val="0"/>
              </a:spcBef>
              <a:spcAft>
                <a:spcPts val="0"/>
              </a:spcAft>
              <a:buClr>
                <a:schemeClr val="lt1"/>
              </a:buClr>
              <a:buSzPts val="1600"/>
              <a:buNone/>
              <a:defRPr>
                <a:solidFill>
                  <a:schemeClr val="lt1"/>
                </a:solidFill>
              </a:defRPr>
            </a:lvl3pPr>
            <a:lvl4pPr lvl="3"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cSld name="TITLE_AND_TWO_COLUMNS_1_1_2_1_1">
    <p:spTree>
      <p:nvGrpSpPr>
        <p:cNvPr id="1" name="Shape 652"/>
        <p:cNvGrpSpPr/>
        <p:nvPr/>
      </p:nvGrpSpPr>
      <p:grpSpPr>
        <a:xfrm>
          <a:off x="0" y="0"/>
          <a:ext cx="0" cy="0"/>
          <a:chOff x="0" y="0"/>
          <a:chExt cx="0" cy="0"/>
        </a:xfrm>
      </p:grpSpPr>
      <p:sp>
        <p:nvSpPr>
          <p:cNvPr id="653" name="Google Shape;653;p24"/>
          <p:cNvSpPr/>
          <p:nvPr/>
        </p:nvSpPr>
        <p:spPr>
          <a:xfrm rot="10800000">
            <a:off x="591538" y="17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4"/>
          <p:cNvSpPr/>
          <p:nvPr/>
        </p:nvSpPr>
        <p:spPr>
          <a:xfrm rot="10800000">
            <a:off x="8848577" y="604097"/>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4"/>
          <p:cNvSpPr/>
          <p:nvPr/>
        </p:nvSpPr>
        <p:spPr>
          <a:xfrm rot="10800000">
            <a:off x="8258831" y="604097"/>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4"/>
          <p:cNvSpPr/>
          <p:nvPr/>
        </p:nvSpPr>
        <p:spPr>
          <a:xfrm rot="10800000">
            <a:off x="7669115" y="604097"/>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4"/>
          <p:cNvSpPr/>
          <p:nvPr/>
        </p:nvSpPr>
        <p:spPr>
          <a:xfrm rot="10800000">
            <a:off x="1781" y="60429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4"/>
          <p:cNvSpPr/>
          <p:nvPr/>
        </p:nvSpPr>
        <p:spPr>
          <a:xfrm rot="10800000">
            <a:off x="8258880" y="12071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4"/>
          <p:cNvSpPr/>
          <p:nvPr/>
        </p:nvSpPr>
        <p:spPr>
          <a:xfrm rot="10800000">
            <a:off x="8848605" y="106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4"/>
          <p:cNvSpPr/>
          <p:nvPr/>
        </p:nvSpPr>
        <p:spPr>
          <a:xfrm rot="10800000">
            <a:off x="8259348" y="19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4"/>
          <p:cNvSpPr/>
          <p:nvPr/>
        </p:nvSpPr>
        <p:spPr>
          <a:xfrm rot="10800000">
            <a:off x="7669587" y="1938"/>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4"/>
          <p:cNvSpPr/>
          <p:nvPr/>
        </p:nvSpPr>
        <p:spPr>
          <a:xfrm rot="10800000">
            <a:off x="7079626" y="3617"/>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4"/>
          <p:cNvSpPr/>
          <p:nvPr/>
        </p:nvSpPr>
        <p:spPr>
          <a:xfrm rot="10800000">
            <a:off x="1771869" y="-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4"/>
          <p:cNvSpPr/>
          <p:nvPr/>
        </p:nvSpPr>
        <p:spPr>
          <a:xfrm rot="10800000">
            <a:off x="1182166" y="605999"/>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4"/>
          <p:cNvSpPr/>
          <p:nvPr/>
        </p:nvSpPr>
        <p:spPr>
          <a:xfrm rot="10800000">
            <a:off x="1183089" y="36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4"/>
          <p:cNvSpPr/>
          <p:nvPr/>
        </p:nvSpPr>
        <p:spPr>
          <a:xfrm rot="10800000">
            <a:off x="592468" y="6038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4"/>
          <p:cNvSpPr/>
          <p:nvPr/>
        </p:nvSpPr>
        <p:spPr>
          <a:xfrm rot="10800000">
            <a:off x="-25" y="2124"/>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4"/>
          <p:cNvSpPr/>
          <p:nvPr/>
        </p:nvSpPr>
        <p:spPr>
          <a:xfrm rot="10800000">
            <a:off x="775" y="1206911"/>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4"/>
          <p:cNvSpPr/>
          <p:nvPr/>
        </p:nvSpPr>
        <p:spPr>
          <a:xfrm rot="10800000">
            <a:off x="592018" y="1206911"/>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4"/>
          <p:cNvSpPr txBox="1">
            <a:spLocks noGrp="1"/>
          </p:cNvSpPr>
          <p:nvPr>
            <p:ph type="subTitle" idx="1"/>
          </p:nvPr>
        </p:nvSpPr>
        <p:spPr>
          <a:xfrm>
            <a:off x="1113412" y="3895647"/>
            <a:ext cx="1899000" cy="2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671" name="Google Shape;671;p24"/>
          <p:cNvSpPr txBox="1">
            <a:spLocks noGrp="1"/>
          </p:cNvSpPr>
          <p:nvPr>
            <p:ph type="subTitle" idx="2"/>
          </p:nvPr>
        </p:nvSpPr>
        <p:spPr>
          <a:xfrm>
            <a:off x="3621241" y="3895647"/>
            <a:ext cx="1899000" cy="2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672" name="Google Shape;672;p24"/>
          <p:cNvSpPr txBox="1">
            <a:spLocks noGrp="1"/>
          </p:cNvSpPr>
          <p:nvPr>
            <p:ph type="subTitle" idx="3"/>
          </p:nvPr>
        </p:nvSpPr>
        <p:spPr>
          <a:xfrm>
            <a:off x="6130163" y="3895647"/>
            <a:ext cx="1899000" cy="2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673" name="Google Shape;673;p24"/>
          <p:cNvSpPr txBox="1">
            <a:spLocks noGrp="1"/>
          </p:cNvSpPr>
          <p:nvPr>
            <p:ph type="subTitle" idx="4"/>
          </p:nvPr>
        </p:nvSpPr>
        <p:spPr>
          <a:xfrm>
            <a:off x="1113412" y="2286201"/>
            <a:ext cx="1899000" cy="2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674" name="Google Shape;674;p24"/>
          <p:cNvSpPr txBox="1">
            <a:spLocks noGrp="1"/>
          </p:cNvSpPr>
          <p:nvPr>
            <p:ph type="subTitle" idx="5"/>
          </p:nvPr>
        </p:nvSpPr>
        <p:spPr>
          <a:xfrm>
            <a:off x="3621241" y="2286201"/>
            <a:ext cx="1899000" cy="2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675" name="Google Shape;675;p24"/>
          <p:cNvSpPr txBox="1">
            <a:spLocks noGrp="1"/>
          </p:cNvSpPr>
          <p:nvPr>
            <p:ph type="subTitle" idx="6"/>
          </p:nvPr>
        </p:nvSpPr>
        <p:spPr>
          <a:xfrm>
            <a:off x="6130163" y="2286201"/>
            <a:ext cx="1899000" cy="2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676" name="Google Shape;676;p24"/>
          <p:cNvSpPr txBox="1">
            <a:spLocks noGrp="1"/>
          </p:cNvSpPr>
          <p:nvPr>
            <p:ph type="subTitle" idx="7"/>
          </p:nvPr>
        </p:nvSpPr>
        <p:spPr>
          <a:xfrm>
            <a:off x="1113412" y="2571800"/>
            <a:ext cx="1899000" cy="41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677" name="Google Shape;677;p24"/>
          <p:cNvSpPr txBox="1">
            <a:spLocks noGrp="1"/>
          </p:cNvSpPr>
          <p:nvPr>
            <p:ph type="subTitle" idx="8"/>
          </p:nvPr>
        </p:nvSpPr>
        <p:spPr>
          <a:xfrm>
            <a:off x="3621240" y="2571800"/>
            <a:ext cx="1899000" cy="41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678" name="Google Shape;678;p24"/>
          <p:cNvSpPr txBox="1">
            <a:spLocks noGrp="1"/>
          </p:cNvSpPr>
          <p:nvPr>
            <p:ph type="subTitle" idx="9"/>
          </p:nvPr>
        </p:nvSpPr>
        <p:spPr>
          <a:xfrm>
            <a:off x="6130162" y="2571800"/>
            <a:ext cx="1899000" cy="41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679" name="Google Shape;679;p24"/>
          <p:cNvSpPr txBox="1">
            <a:spLocks noGrp="1"/>
          </p:cNvSpPr>
          <p:nvPr>
            <p:ph type="subTitle" idx="13"/>
          </p:nvPr>
        </p:nvSpPr>
        <p:spPr>
          <a:xfrm>
            <a:off x="1114837" y="4181250"/>
            <a:ext cx="1899000" cy="41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680" name="Google Shape;680;p24"/>
          <p:cNvSpPr txBox="1">
            <a:spLocks noGrp="1"/>
          </p:cNvSpPr>
          <p:nvPr>
            <p:ph type="subTitle" idx="14"/>
          </p:nvPr>
        </p:nvSpPr>
        <p:spPr>
          <a:xfrm>
            <a:off x="3622666" y="4181249"/>
            <a:ext cx="1899000" cy="41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681" name="Google Shape;681;p24"/>
          <p:cNvSpPr txBox="1">
            <a:spLocks noGrp="1"/>
          </p:cNvSpPr>
          <p:nvPr>
            <p:ph type="subTitle" idx="15"/>
          </p:nvPr>
        </p:nvSpPr>
        <p:spPr>
          <a:xfrm>
            <a:off x="6131588" y="4181249"/>
            <a:ext cx="1899000" cy="41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682" name="Google Shape;682;p24"/>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2">
  <p:cSld name="CUSTOM_1_1">
    <p:spTree>
      <p:nvGrpSpPr>
        <p:cNvPr id="1" name="Shape 683"/>
        <p:cNvGrpSpPr/>
        <p:nvPr/>
      </p:nvGrpSpPr>
      <p:grpSpPr>
        <a:xfrm>
          <a:off x="0" y="0"/>
          <a:ext cx="0" cy="0"/>
          <a:chOff x="0" y="0"/>
          <a:chExt cx="0" cy="0"/>
        </a:xfrm>
      </p:grpSpPr>
      <p:sp>
        <p:nvSpPr>
          <p:cNvPr id="684" name="Google Shape;684;p25"/>
          <p:cNvSpPr/>
          <p:nvPr/>
        </p:nvSpPr>
        <p:spPr>
          <a:xfrm rot="5400000">
            <a:off x="2480121" y="2417290"/>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5"/>
          <p:cNvSpPr/>
          <p:nvPr/>
        </p:nvSpPr>
        <p:spPr>
          <a:xfrm rot="5400000">
            <a:off x="2480121" y="3022327"/>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5"/>
          <p:cNvSpPr/>
          <p:nvPr/>
        </p:nvSpPr>
        <p:spPr>
          <a:xfrm rot="5400000">
            <a:off x="3098404" y="-3343"/>
            <a:ext cx="303021" cy="309830"/>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5"/>
          <p:cNvSpPr/>
          <p:nvPr/>
        </p:nvSpPr>
        <p:spPr>
          <a:xfrm rot="5400000">
            <a:off x="3098388" y="601709"/>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5"/>
          <p:cNvSpPr/>
          <p:nvPr/>
        </p:nvSpPr>
        <p:spPr>
          <a:xfrm rot="5400000">
            <a:off x="3098388" y="1811782"/>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5"/>
          <p:cNvSpPr/>
          <p:nvPr/>
        </p:nvSpPr>
        <p:spPr>
          <a:xfrm rot="5400000">
            <a:off x="3098388" y="3626924"/>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5"/>
          <p:cNvSpPr/>
          <p:nvPr/>
        </p:nvSpPr>
        <p:spPr>
          <a:xfrm rot="5400000">
            <a:off x="3098388" y="4837029"/>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5"/>
          <p:cNvSpPr/>
          <p:nvPr/>
        </p:nvSpPr>
        <p:spPr>
          <a:xfrm rot="5400000">
            <a:off x="3716671" y="-2904"/>
            <a:ext cx="303021" cy="308951"/>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5"/>
          <p:cNvSpPr/>
          <p:nvPr/>
        </p:nvSpPr>
        <p:spPr>
          <a:xfrm rot="5400000">
            <a:off x="4335401" y="602110"/>
            <a:ext cx="302065" cy="309859"/>
          </a:xfrm>
          <a:custGeom>
            <a:avLst/>
            <a:gdLst/>
            <a:ahLst/>
            <a:cxnLst/>
            <a:rect l="l" t="t" r="r" b="b"/>
            <a:pathLst>
              <a:path w="9484" h="10579" extrusionOk="0">
                <a:moveTo>
                  <a:pt x="0" y="1"/>
                </a:moveTo>
                <a:lnTo>
                  <a:pt x="0" y="10578"/>
                </a:lnTo>
                <a:lnTo>
                  <a:pt x="9484" y="1057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5"/>
          <p:cNvSpPr/>
          <p:nvPr/>
        </p:nvSpPr>
        <p:spPr>
          <a:xfrm rot="5400000">
            <a:off x="3717147" y="602577"/>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5"/>
          <p:cNvSpPr/>
          <p:nvPr/>
        </p:nvSpPr>
        <p:spPr>
          <a:xfrm rot="5400000">
            <a:off x="2479690" y="-3388"/>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5"/>
          <p:cNvSpPr/>
          <p:nvPr/>
        </p:nvSpPr>
        <p:spPr>
          <a:xfrm rot="5400000">
            <a:off x="2480639" y="602096"/>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5"/>
          <p:cNvSpPr/>
          <p:nvPr/>
        </p:nvSpPr>
        <p:spPr>
          <a:xfrm rot="5400000">
            <a:off x="2480641" y="1207195"/>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5"/>
          <p:cNvSpPr/>
          <p:nvPr/>
        </p:nvSpPr>
        <p:spPr>
          <a:xfrm rot="5400000">
            <a:off x="2481884" y="1811975"/>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5"/>
          <p:cNvSpPr/>
          <p:nvPr/>
        </p:nvSpPr>
        <p:spPr>
          <a:xfrm rot="5400000">
            <a:off x="3098392" y="2417262"/>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5"/>
          <p:cNvSpPr/>
          <p:nvPr/>
        </p:nvSpPr>
        <p:spPr>
          <a:xfrm rot="5400000">
            <a:off x="2481876" y="3627362"/>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5"/>
          <p:cNvSpPr/>
          <p:nvPr/>
        </p:nvSpPr>
        <p:spPr>
          <a:xfrm rot="5400000">
            <a:off x="2482383" y="4232387"/>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5"/>
          <p:cNvSpPr/>
          <p:nvPr/>
        </p:nvSpPr>
        <p:spPr>
          <a:xfrm rot="5400000">
            <a:off x="2481876" y="4837467"/>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5"/>
          <p:cNvSpPr/>
          <p:nvPr/>
        </p:nvSpPr>
        <p:spPr>
          <a:xfrm rot="5400000">
            <a:off x="3098334" y="4231965"/>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5"/>
          <p:cNvSpPr/>
          <p:nvPr/>
        </p:nvSpPr>
        <p:spPr>
          <a:xfrm rot="5400000">
            <a:off x="3714909" y="181197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5"/>
          <p:cNvSpPr/>
          <p:nvPr/>
        </p:nvSpPr>
        <p:spPr>
          <a:xfrm rot="5400000">
            <a:off x="3714909" y="3625697"/>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5"/>
          <p:cNvSpPr/>
          <p:nvPr/>
        </p:nvSpPr>
        <p:spPr>
          <a:xfrm rot="5400000">
            <a:off x="1861482" y="2417303"/>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5"/>
          <p:cNvSpPr/>
          <p:nvPr/>
        </p:nvSpPr>
        <p:spPr>
          <a:xfrm rot="5400000">
            <a:off x="1861482" y="3022340"/>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5"/>
          <p:cNvSpPr/>
          <p:nvPr/>
        </p:nvSpPr>
        <p:spPr>
          <a:xfrm rot="5400000">
            <a:off x="1861051" y="-3376"/>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5"/>
          <p:cNvSpPr/>
          <p:nvPr/>
        </p:nvSpPr>
        <p:spPr>
          <a:xfrm rot="5400000">
            <a:off x="1862000" y="602109"/>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5"/>
          <p:cNvSpPr/>
          <p:nvPr/>
        </p:nvSpPr>
        <p:spPr>
          <a:xfrm rot="5400000">
            <a:off x="1862003" y="1207208"/>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5"/>
          <p:cNvSpPr/>
          <p:nvPr/>
        </p:nvSpPr>
        <p:spPr>
          <a:xfrm rot="5400000">
            <a:off x="1863246" y="1811988"/>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5"/>
          <p:cNvSpPr/>
          <p:nvPr/>
        </p:nvSpPr>
        <p:spPr>
          <a:xfrm rot="5400000">
            <a:off x="1863238" y="3627375"/>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5"/>
          <p:cNvSpPr/>
          <p:nvPr/>
        </p:nvSpPr>
        <p:spPr>
          <a:xfrm rot="5400000">
            <a:off x="1863745" y="423240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5"/>
          <p:cNvSpPr/>
          <p:nvPr/>
        </p:nvSpPr>
        <p:spPr>
          <a:xfrm rot="5400000">
            <a:off x="1863238" y="4837480"/>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5"/>
          <p:cNvSpPr/>
          <p:nvPr/>
        </p:nvSpPr>
        <p:spPr>
          <a:xfrm rot="5400000">
            <a:off x="1242844" y="2417303"/>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5"/>
          <p:cNvSpPr/>
          <p:nvPr/>
        </p:nvSpPr>
        <p:spPr>
          <a:xfrm rot="5400000">
            <a:off x="1242844" y="3022340"/>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5"/>
          <p:cNvSpPr/>
          <p:nvPr/>
        </p:nvSpPr>
        <p:spPr>
          <a:xfrm rot="5400000">
            <a:off x="1242413" y="-3376"/>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5"/>
          <p:cNvSpPr/>
          <p:nvPr/>
        </p:nvSpPr>
        <p:spPr>
          <a:xfrm rot="5400000">
            <a:off x="1243362" y="602109"/>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5"/>
          <p:cNvSpPr/>
          <p:nvPr/>
        </p:nvSpPr>
        <p:spPr>
          <a:xfrm rot="5400000">
            <a:off x="1243365" y="1207208"/>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5"/>
          <p:cNvSpPr/>
          <p:nvPr/>
        </p:nvSpPr>
        <p:spPr>
          <a:xfrm rot="5400000">
            <a:off x="1244607" y="1811988"/>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5"/>
          <p:cNvSpPr/>
          <p:nvPr/>
        </p:nvSpPr>
        <p:spPr>
          <a:xfrm rot="5400000">
            <a:off x="1244599" y="3627375"/>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5"/>
          <p:cNvSpPr/>
          <p:nvPr/>
        </p:nvSpPr>
        <p:spPr>
          <a:xfrm rot="5400000">
            <a:off x="1245106" y="423240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5"/>
          <p:cNvSpPr/>
          <p:nvPr/>
        </p:nvSpPr>
        <p:spPr>
          <a:xfrm rot="5400000">
            <a:off x="1244599" y="4837480"/>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5"/>
          <p:cNvSpPr/>
          <p:nvPr/>
        </p:nvSpPr>
        <p:spPr>
          <a:xfrm rot="5400000">
            <a:off x="624205" y="2417290"/>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5"/>
          <p:cNvSpPr/>
          <p:nvPr/>
        </p:nvSpPr>
        <p:spPr>
          <a:xfrm rot="5400000">
            <a:off x="624205" y="3022327"/>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5"/>
          <p:cNvSpPr/>
          <p:nvPr/>
        </p:nvSpPr>
        <p:spPr>
          <a:xfrm rot="5400000">
            <a:off x="623774" y="-3388"/>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5"/>
          <p:cNvSpPr/>
          <p:nvPr/>
        </p:nvSpPr>
        <p:spPr>
          <a:xfrm rot="5400000">
            <a:off x="624724" y="602096"/>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5"/>
          <p:cNvSpPr/>
          <p:nvPr/>
        </p:nvSpPr>
        <p:spPr>
          <a:xfrm rot="5400000">
            <a:off x="624726" y="1207195"/>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5"/>
          <p:cNvSpPr/>
          <p:nvPr/>
        </p:nvSpPr>
        <p:spPr>
          <a:xfrm rot="5400000">
            <a:off x="625969" y="1811975"/>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5"/>
          <p:cNvSpPr/>
          <p:nvPr/>
        </p:nvSpPr>
        <p:spPr>
          <a:xfrm rot="5400000">
            <a:off x="625961" y="3627362"/>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5"/>
          <p:cNvSpPr/>
          <p:nvPr/>
        </p:nvSpPr>
        <p:spPr>
          <a:xfrm rot="5400000">
            <a:off x="626468" y="4232387"/>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5"/>
          <p:cNvSpPr/>
          <p:nvPr/>
        </p:nvSpPr>
        <p:spPr>
          <a:xfrm rot="5400000">
            <a:off x="625961" y="4837467"/>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5"/>
          <p:cNvSpPr/>
          <p:nvPr/>
        </p:nvSpPr>
        <p:spPr>
          <a:xfrm rot="5400000">
            <a:off x="3715333" y="4837029"/>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5"/>
          <p:cNvSpPr/>
          <p:nvPr/>
        </p:nvSpPr>
        <p:spPr>
          <a:xfrm rot="5400000">
            <a:off x="4332279" y="4837029"/>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5"/>
          <p:cNvSpPr/>
          <p:nvPr/>
        </p:nvSpPr>
        <p:spPr>
          <a:xfrm rot="5400000">
            <a:off x="3810" y="2417316"/>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5"/>
          <p:cNvSpPr/>
          <p:nvPr/>
        </p:nvSpPr>
        <p:spPr>
          <a:xfrm rot="5400000">
            <a:off x="3810" y="3022352"/>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5"/>
          <p:cNvSpPr/>
          <p:nvPr/>
        </p:nvSpPr>
        <p:spPr>
          <a:xfrm rot="5400000">
            <a:off x="3379" y="-3363"/>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5"/>
          <p:cNvSpPr/>
          <p:nvPr/>
        </p:nvSpPr>
        <p:spPr>
          <a:xfrm rot="5400000">
            <a:off x="4328" y="602122"/>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5"/>
          <p:cNvSpPr/>
          <p:nvPr/>
        </p:nvSpPr>
        <p:spPr>
          <a:xfrm rot="5400000">
            <a:off x="4331" y="1207221"/>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5"/>
          <p:cNvSpPr/>
          <p:nvPr/>
        </p:nvSpPr>
        <p:spPr>
          <a:xfrm rot="5400000">
            <a:off x="5574" y="1812001"/>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5"/>
          <p:cNvSpPr/>
          <p:nvPr/>
        </p:nvSpPr>
        <p:spPr>
          <a:xfrm rot="5400000">
            <a:off x="5565" y="3627388"/>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5"/>
          <p:cNvSpPr/>
          <p:nvPr/>
        </p:nvSpPr>
        <p:spPr>
          <a:xfrm rot="5400000">
            <a:off x="6072" y="4232412"/>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5"/>
          <p:cNvSpPr/>
          <p:nvPr/>
        </p:nvSpPr>
        <p:spPr>
          <a:xfrm rot="5400000">
            <a:off x="5565" y="4837493"/>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5"/>
          <p:cNvSpPr/>
          <p:nvPr/>
        </p:nvSpPr>
        <p:spPr>
          <a:xfrm rot="5400000">
            <a:off x="4949224" y="4837068"/>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5"/>
          <p:cNvSpPr txBox="1">
            <a:spLocks noGrp="1"/>
          </p:cNvSpPr>
          <p:nvPr>
            <p:ph type="title"/>
          </p:nvPr>
        </p:nvSpPr>
        <p:spPr>
          <a:xfrm>
            <a:off x="5022775" y="2487975"/>
            <a:ext cx="3403800" cy="9870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3000"/>
              <a:buNone/>
              <a:defRPr sz="2800">
                <a:solidFill>
                  <a:schemeClr val="dk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45" name="Google Shape;745;p25"/>
          <p:cNvSpPr txBox="1">
            <a:spLocks noGrp="1"/>
          </p:cNvSpPr>
          <p:nvPr>
            <p:ph type="title" idx="2" hasCustomPrompt="1"/>
          </p:nvPr>
        </p:nvSpPr>
        <p:spPr>
          <a:xfrm>
            <a:off x="5671075" y="1501025"/>
            <a:ext cx="2755500" cy="987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4400"/>
              <a:buNone/>
              <a:defRPr sz="7300">
                <a:solidFill>
                  <a:schemeClr val="dk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746" name="Google Shape;746;p25"/>
          <p:cNvSpPr txBox="1">
            <a:spLocks noGrp="1"/>
          </p:cNvSpPr>
          <p:nvPr>
            <p:ph type="subTitle" idx="1"/>
          </p:nvPr>
        </p:nvSpPr>
        <p:spPr>
          <a:xfrm>
            <a:off x="5718775" y="3474975"/>
            <a:ext cx="2707800" cy="705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600"/>
              <a:buNone/>
              <a:defRPr>
                <a:latin typeface="Lato"/>
                <a:ea typeface="Lato"/>
                <a:cs typeface="Lato"/>
                <a:sym typeface="Lato"/>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1">
  <p:cSld name="CUSTOM_1_2">
    <p:spTree>
      <p:nvGrpSpPr>
        <p:cNvPr id="1" name="Shape 747"/>
        <p:cNvGrpSpPr/>
        <p:nvPr/>
      </p:nvGrpSpPr>
      <p:grpSpPr>
        <a:xfrm>
          <a:off x="0" y="0"/>
          <a:ext cx="0" cy="0"/>
          <a:chOff x="0" y="0"/>
          <a:chExt cx="0" cy="0"/>
        </a:xfrm>
      </p:grpSpPr>
      <p:sp>
        <p:nvSpPr>
          <p:cNvPr id="748" name="Google Shape;748;p26"/>
          <p:cNvSpPr/>
          <p:nvPr/>
        </p:nvSpPr>
        <p:spPr>
          <a:xfrm rot="-5400000">
            <a:off x="6360817" y="2417259"/>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6"/>
          <p:cNvSpPr/>
          <p:nvPr/>
        </p:nvSpPr>
        <p:spPr>
          <a:xfrm rot="-5400000">
            <a:off x="6360817" y="1812222"/>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6"/>
          <p:cNvSpPr/>
          <p:nvPr/>
        </p:nvSpPr>
        <p:spPr>
          <a:xfrm rot="-5400000">
            <a:off x="5742564" y="4837014"/>
            <a:ext cx="303021" cy="309830"/>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6"/>
          <p:cNvSpPr/>
          <p:nvPr/>
        </p:nvSpPr>
        <p:spPr>
          <a:xfrm rot="-5400000">
            <a:off x="5742548" y="4231961"/>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6"/>
          <p:cNvSpPr/>
          <p:nvPr/>
        </p:nvSpPr>
        <p:spPr>
          <a:xfrm rot="-5400000">
            <a:off x="5742548" y="3626925"/>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6"/>
          <p:cNvSpPr/>
          <p:nvPr/>
        </p:nvSpPr>
        <p:spPr>
          <a:xfrm rot="-5400000">
            <a:off x="5742548" y="3021888"/>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6"/>
          <p:cNvSpPr/>
          <p:nvPr/>
        </p:nvSpPr>
        <p:spPr>
          <a:xfrm rot="-5400000">
            <a:off x="5742548" y="1811783"/>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6"/>
          <p:cNvSpPr/>
          <p:nvPr/>
        </p:nvSpPr>
        <p:spPr>
          <a:xfrm rot="-5400000">
            <a:off x="5742548" y="1206746"/>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6"/>
          <p:cNvSpPr/>
          <p:nvPr/>
        </p:nvSpPr>
        <p:spPr>
          <a:xfrm rot="-5400000">
            <a:off x="5742548" y="-3359"/>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6"/>
          <p:cNvSpPr/>
          <p:nvPr/>
        </p:nvSpPr>
        <p:spPr>
          <a:xfrm rot="-5400000">
            <a:off x="5124295" y="4837453"/>
            <a:ext cx="303021" cy="308951"/>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6"/>
          <p:cNvSpPr/>
          <p:nvPr/>
        </p:nvSpPr>
        <p:spPr>
          <a:xfrm rot="-5400000">
            <a:off x="4506040" y="4836999"/>
            <a:ext cx="303021" cy="309859"/>
          </a:xfrm>
          <a:custGeom>
            <a:avLst/>
            <a:gdLst/>
            <a:ahLst/>
            <a:cxnLst/>
            <a:rect l="l" t="t" r="r" b="b"/>
            <a:pathLst>
              <a:path w="9514" h="10579" extrusionOk="0">
                <a:moveTo>
                  <a:pt x="0" y="1"/>
                </a:moveTo>
                <a:lnTo>
                  <a:pt x="0" y="10578"/>
                </a:lnTo>
                <a:lnTo>
                  <a:pt x="9514" y="1057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6"/>
          <p:cNvSpPr/>
          <p:nvPr/>
        </p:nvSpPr>
        <p:spPr>
          <a:xfrm rot="-5400000">
            <a:off x="3887786" y="4837453"/>
            <a:ext cx="303021" cy="308951"/>
          </a:xfrm>
          <a:custGeom>
            <a:avLst/>
            <a:gdLst/>
            <a:ahLst/>
            <a:cxnLst/>
            <a:rect l="l" t="t" r="r" b="b"/>
            <a:pathLst>
              <a:path w="9514"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6"/>
          <p:cNvSpPr/>
          <p:nvPr/>
        </p:nvSpPr>
        <p:spPr>
          <a:xfrm rot="-5400000">
            <a:off x="4506518" y="4231531"/>
            <a:ext cx="302065" cy="309859"/>
          </a:xfrm>
          <a:custGeom>
            <a:avLst/>
            <a:gdLst/>
            <a:ahLst/>
            <a:cxnLst/>
            <a:rect l="l" t="t" r="r" b="b"/>
            <a:pathLst>
              <a:path w="9484" h="10579" extrusionOk="0">
                <a:moveTo>
                  <a:pt x="0" y="1"/>
                </a:moveTo>
                <a:lnTo>
                  <a:pt x="0" y="10578"/>
                </a:lnTo>
                <a:lnTo>
                  <a:pt x="9484" y="1057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6"/>
          <p:cNvSpPr/>
          <p:nvPr/>
        </p:nvSpPr>
        <p:spPr>
          <a:xfrm rot="-5400000">
            <a:off x="5124774" y="4231943"/>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6"/>
          <p:cNvSpPr/>
          <p:nvPr/>
        </p:nvSpPr>
        <p:spPr>
          <a:xfrm rot="-5400000">
            <a:off x="6361248" y="4837059"/>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6"/>
          <p:cNvSpPr/>
          <p:nvPr/>
        </p:nvSpPr>
        <p:spPr>
          <a:xfrm rot="-5400000">
            <a:off x="6361286" y="4232423"/>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6"/>
          <p:cNvSpPr/>
          <p:nvPr/>
        </p:nvSpPr>
        <p:spPr>
          <a:xfrm rot="-5400000">
            <a:off x="6361284" y="3627354"/>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6"/>
          <p:cNvSpPr/>
          <p:nvPr/>
        </p:nvSpPr>
        <p:spPr>
          <a:xfrm rot="-5400000">
            <a:off x="6359054" y="3022545"/>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6"/>
          <p:cNvSpPr/>
          <p:nvPr/>
        </p:nvSpPr>
        <p:spPr>
          <a:xfrm rot="-5400000">
            <a:off x="5742544" y="2417258"/>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6"/>
          <p:cNvSpPr/>
          <p:nvPr/>
        </p:nvSpPr>
        <p:spPr>
          <a:xfrm rot="-5400000">
            <a:off x="6359062" y="1207158"/>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6"/>
          <p:cNvSpPr/>
          <p:nvPr/>
        </p:nvSpPr>
        <p:spPr>
          <a:xfrm rot="-5400000">
            <a:off x="6359542" y="602133"/>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6"/>
          <p:cNvSpPr/>
          <p:nvPr/>
        </p:nvSpPr>
        <p:spPr>
          <a:xfrm rot="-5400000">
            <a:off x="6359062" y="-2947"/>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6"/>
          <p:cNvSpPr/>
          <p:nvPr/>
        </p:nvSpPr>
        <p:spPr>
          <a:xfrm rot="-5400000">
            <a:off x="5742602" y="601705"/>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6"/>
          <p:cNvSpPr/>
          <p:nvPr/>
        </p:nvSpPr>
        <p:spPr>
          <a:xfrm rot="-5400000">
            <a:off x="5126024" y="3022541"/>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6"/>
          <p:cNvSpPr/>
          <p:nvPr/>
        </p:nvSpPr>
        <p:spPr>
          <a:xfrm rot="-5400000">
            <a:off x="5126024" y="1208823"/>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6"/>
          <p:cNvSpPr/>
          <p:nvPr/>
        </p:nvSpPr>
        <p:spPr>
          <a:xfrm rot="-5400000">
            <a:off x="6979458" y="2417246"/>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6"/>
          <p:cNvSpPr/>
          <p:nvPr/>
        </p:nvSpPr>
        <p:spPr>
          <a:xfrm rot="-5400000">
            <a:off x="6979458" y="1812210"/>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6"/>
          <p:cNvSpPr/>
          <p:nvPr/>
        </p:nvSpPr>
        <p:spPr>
          <a:xfrm rot="-5400000">
            <a:off x="6979889" y="4837046"/>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6"/>
          <p:cNvSpPr/>
          <p:nvPr/>
        </p:nvSpPr>
        <p:spPr>
          <a:xfrm rot="-5400000">
            <a:off x="6979927" y="4232411"/>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6"/>
          <p:cNvSpPr/>
          <p:nvPr/>
        </p:nvSpPr>
        <p:spPr>
          <a:xfrm rot="-5400000">
            <a:off x="6979924" y="3627341"/>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6"/>
          <p:cNvSpPr/>
          <p:nvPr/>
        </p:nvSpPr>
        <p:spPr>
          <a:xfrm rot="-5400000">
            <a:off x="6977694" y="3022532"/>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6"/>
          <p:cNvSpPr/>
          <p:nvPr/>
        </p:nvSpPr>
        <p:spPr>
          <a:xfrm rot="-5400000">
            <a:off x="6977702" y="1207145"/>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6"/>
          <p:cNvSpPr/>
          <p:nvPr/>
        </p:nvSpPr>
        <p:spPr>
          <a:xfrm rot="-5400000">
            <a:off x="6978183" y="60212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6"/>
          <p:cNvSpPr/>
          <p:nvPr/>
        </p:nvSpPr>
        <p:spPr>
          <a:xfrm rot="-5400000">
            <a:off x="6977702" y="-2960"/>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6"/>
          <p:cNvSpPr/>
          <p:nvPr/>
        </p:nvSpPr>
        <p:spPr>
          <a:xfrm rot="-5400000">
            <a:off x="7598098" y="2417246"/>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6"/>
          <p:cNvSpPr/>
          <p:nvPr/>
        </p:nvSpPr>
        <p:spPr>
          <a:xfrm rot="-5400000">
            <a:off x="7598098" y="1812210"/>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6"/>
          <p:cNvSpPr/>
          <p:nvPr/>
        </p:nvSpPr>
        <p:spPr>
          <a:xfrm rot="-5400000">
            <a:off x="7598529" y="4837046"/>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6"/>
          <p:cNvSpPr/>
          <p:nvPr/>
        </p:nvSpPr>
        <p:spPr>
          <a:xfrm rot="-5400000">
            <a:off x="7598568" y="4232411"/>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6"/>
          <p:cNvSpPr/>
          <p:nvPr/>
        </p:nvSpPr>
        <p:spPr>
          <a:xfrm rot="-5400000">
            <a:off x="7598565" y="3627341"/>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6"/>
          <p:cNvSpPr/>
          <p:nvPr/>
        </p:nvSpPr>
        <p:spPr>
          <a:xfrm rot="-5400000">
            <a:off x="7596335" y="3022532"/>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6"/>
          <p:cNvSpPr/>
          <p:nvPr/>
        </p:nvSpPr>
        <p:spPr>
          <a:xfrm rot="-5400000">
            <a:off x="7596343" y="1207145"/>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6"/>
          <p:cNvSpPr/>
          <p:nvPr/>
        </p:nvSpPr>
        <p:spPr>
          <a:xfrm rot="-5400000">
            <a:off x="7596823" y="60212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6"/>
          <p:cNvSpPr/>
          <p:nvPr/>
        </p:nvSpPr>
        <p:spPr>
          <a:xfrm rot="-5400000">
            <a:off x="7596343" y="-2960"/>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6"/>
          <p:cNvSpPr/>
          <p:nvPr/>
        </p:nvSpPr>
        <p:spPr>
          <a:xfrm rot="-5400000">
            <a:off x="8216739" y="2417259"/>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6"/>
          <p:cNvSpPr/>
          <p:nvPr/>
        </p:nvSpPr>
        <p:spPr>
          <a:xfrm rot="-5400000">
            <a:off x="8216739" y="1812222"/>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6"/>
          <p:cNvSpPr/>
          <p:nvPr/>
        </p:nvSpPr>
        <p:spPr>
          <a:xfrm rot="-5400000">
            <a:off x="8217170" y="4837059"/>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6"/>
          <p:cNvSpPr/>
          <p:nvPr/>
        </p:nvSpPr>
        <p:spPr>
          <a:xfrm rot="-5400000">
            <a:off x="8217208" y="4232423"/>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6"/>
          <p:cNvSpPr/>
          <p:nvPr/>
        </p:nvSpPr>
        <p:spPr>
          <a:xfrm rot="-5400000">
            <a:off x="8217206" y="3627354"/>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6"/>
          <p:cNvSpPr/>
          <p:nvPr/>
        </p:nvSpPr>
        <p:spPr>
          <a:xfrm rot="-5400000">
            <a:off x="8214975" y="3022545"/>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6"/>
          <p:cNvSpPr/>
          <p:nvPr/>
        </p:nvSpPr>
        <p:spPr>
          <a:xfrm rot="-5400000">
            <a:off x="8214984" y="1207158"/>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6"/>
          <p:cNvSpPr/>
          <p:nvPr/>
        </p:nvSpPr>
        <p:spPr>
          <a:xfrm rot="-5400000">
            <a:off x="8215464" y="602133"/>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6"/>
          <p:cNvSpPr/>
          <p:nvPr/>
        </p:nvSpPr>
        <p:spPr>
          <a:xfrm rot="-5400000">
            <a:off x="8214984" y="-2947"/>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6"/>
          <p:cNvSpPr/>
          <p:nvPr/>
        </p:nvSpPr>
        <p:spPr>
          <a:xfrm rot="-5400000">
            <a:off x="5125600" y="-3359"/>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6"/>
          <p:cNvSpPr/>
          <p:nvPr/>
        </p:nvSpPr>
        <p:spPr>
          <a:xfrm rot="-5400000">
            <a:off x="4508653" y="-3359"/>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6"/>
          <p:cNvSpPr/>
          <p:nvPr/>
        </p:nvSpPr>
        <p:spPr>
          <a:xfrm rot="-5400000">
            <a:off x="8837137" y="2417233"/>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6"/>
          <p:cNvSpPr/>
          <p:nvPr/>
        </p:nvSpPr>
        <p:spPr>
          <a:xfrm rot="-5400000">
            <a:off x="8837137" y="1812197"/>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6"/>
          <p:cNvSpPr/>
          <p:nvPr/>
        </p:nvSpPr>
        <p:spPr>
          <a:xfrm rot="-5400000">
            <a:off x="8837568" y="4837033"/>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6"/>
          <p:cNvSpPr/>
          <p:nvPr/>
        </p:nvSpPr>
        <p:spPr>
          <a:xfrm rot="-5400000">
            <a:off x="8837606" y="4232398"/>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6"/>
          <p:cNvSpPr/>
          <p:nvPr/>
        </p:nvSpPr>
        <p:spPr>
          <a:xfrm rot="-5400000">
            <a:off x="8837603" y="3627328"/>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6"/>
          <p:cNvSpPr/>
          <p:nvPr/>
        </p:nvSpPr>
        <p:spPr>
          <a:xfrm rot="-5400000">
            <a:off x="8835373" y="302251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6"/>
          <p:cNvSpPr/>
          <p:nvPr/>
        </p:nvSpPr>
        <p:spPr>
          <a:xfrm rot="-5400000">
            <a:off x="8835381" y="1207132"/>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6"/>
          <p:cNvSpPr/>
          <p:nvPr/>
        </p:nvSpPr>
        <p:spPr>
          <a:xfrm rot="-5400000">
            <a:off x="8835861" y="602108"/>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6"/>
          <p:cNvSpPr/>
          <p:nvPr/>
        </p:nvSpPr>
        <p:spPr>
          <a:xfrm rot="-5400000">
            <a:off x="8835381" y="-2973"/>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6"/>
          <p:cNvSpPr txBox="1">
            <a:spLocks noGrp="1"/>
          </p:cNvSpPr>
          <p:nvPr>
            <p:ph type="title"/>
          </p:nvPr>
        </p:nvSpPr>
        <p:spPr>
          <a:xfrm>
            <a:off x="706225" y="2501750"/>
            <a:ext cx="4168200" cy="987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000"/>
              <a:buNone/>
              <a:defRPr sz="2800">
                <a:solidFill>
                  <a:schemeClr val="dk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12" name="Google Shape;812;p26"/>
          <p:cNvSpPr txBox="1">
            <a:spLocks noGrp="1"/>
          </p:cNvSpPr>
          <p:nvPr>
            <p:ph type="title" idx="2" hasCustomPrompt="1"/>
          </p:nvPr>
        </p:nvSpPr>
        <p:spPr>
          <a:xfrm>
            <a:off x="706225" y="1514800"/>
            <a:ext cx="2755500" cy="987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400"/>
              <a:buNone/>
              <a:defRPr sz="7300">
                <a:solidFill>
                  <a:schemeClr val="dk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813" name="Google Shape;813;p26"/>
          <p:cNvSpPr txBox="1">
            <a:spLocks noGrp="1"/>
          </p:cNvSpPr>
          <p:nvPr>
            <p:ph type="subTitle" idx="1"/>
          </p:nvPr>
        </p:nvSpPr>
        <p:spPr>
          <a:xfrm>
            <a:off x="717500" y="3488750"/>
            <a:ext cx="2707800" cy="70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atin typeface="Lato"/>
                <a:ea typeface="Lato"/>
                <a:cs typeface="Lato"/>
                <a:sym typeface="Lato"/>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Quote">
  <p:cSld name="CAPTION_ONLY_1_1">
    <p:bg>
      <p:bgPr>
        <a:gradFill>
          <a:gsLst>
            <a:gs pos="0">
              <a:schemeClr val="dk2"/>
            </a:gs>
            <a:gs pos="24000">
              <a:schemeClr val="dk2"/>
            </a:gs>
            <a:gs pos="56000">
              <a:schemeClr val="dk2"/>
            </a:gs>
            <a:gs pos="100000">
              <a:srgbClr val="141C21"/>
            </a:gs>
          </a:gsLst>
          <a:lin ang="5400700" scaled="0"/>
        </a:gradFill>
        <a:effectLst/>
      </p:bgPr>
    </p:bg>
    <p:spTree>
      <p:nvGrpSpPr>
        <p:cNvPr id="1" name="Shape 814"/>
        <p:cNvGrpSpPr/>
        <p:nvPr/>
      </p:nvGrpSpPr>
      <p:grpSpPr>
        <a:xfrm>
          <a:off x="0" y="0"/>
          <a:ext cx="0" cy="0"/>
          <a:chOff x="0" y="0"/>
          <a:chExt cx="0" cy="0"/>
        </a:xfrm>
      </p:grpSpPr>
      <p:sp>
        <p:nvSpPr>
          <p:cNvPr id="815" name="Google Shape;815;p27"/>
          <p:cNvSpPr/>
          <p:nvPr/>
        </p:nvSpPr>
        <p:spPr>
          <a:xfrm>
            <a:off x="2358952" y="48422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7"/>
          <p:cNvSpPr/>
          <p:nvPr/>
        </p:nvSpPr>
        <p:spPr>
          <a:xfrm>
            <a:off x="2948667" y="4842290"/>
            <a:ext cx="295369" cy="301119"/>
          </a:xfrm>
          <a:custGeom>
            <a:avLst/>
            <a:gdLst/>
            <a:ahLst/>
            <a:cxnLst/>
            <a:rect l="l" t="t" r="r" b="b"/>
            <a:pathLst>
              <a:path w="9515" h="10548" extrusionOk="0">
                <a:moveTo>
                  <a:pt x="1" y="0"/>
                </a:moveTo>
                <a:lnTo>
                  <a:pt x="1" y="10547"/>
                </a:lnTo>
                <a:lnTo>
                  <a:pt x="9514" y="10547"/>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7"/>
          <p:cNvSpPr/>
          <p:nvPr/>
        </p:nvSpPr>
        <p:spPr>
          <a:xfrm>
            <a:off x="5897305" y="4842290"/>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7"/>
          <p:cNvSpPr/>
          <p:nvPr/>
        </p:nvSpPr>
        <p:spPr>
          <a:xfrm>
            <a:off x="8257067" y="48425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7"/>
          <p:cNvSpPr/>
          <p:nvPr/>
        </p:nvSpPr>
        <p:spPr>
          <a:xfrm>
            <a:off x="59" y="4239249"/>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7"/>
          <p:cNvSpPr/>
          <p:nvPr/>
        </p:nvSpPr>
        <p:spPr>
          <a:xfrm>
            <a:off x="589775"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7"/>
          <p:cNvSpPr/>
          <p:nvPr/>
        </p:nvSpPr>
        <p:spPr>
          <a:xfrm>
            <a:off x="1769205"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7"/>
          <p:cNvSpPr/>
          <p:nvPr/>
        </p:nvSpPr>
        <p:spPr>
          <a:xfrm>
            <a:off x="3538382"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7"/>
          <p:cNvSpPr/>
          <p:nvPr/>
        </p:nvSpPr>
        <p:spPr>
          <a:xfrm>
            <a:off x="5307559"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7"/>
          <p:cNvSpPr/>
          <p:nvPr/>
        </p:nvSpPr>
        <p:spPr>
          <a:xfrm>
            <a:off x="7076736"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7"/>
          <p:cNvSpPr/>
          <p:nvPr/>
        </p:nvSpPr>
        <p:spPr>
          <a:xfrm>
            <a:off x="8846824" y="4239877"/>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7"/>
          <p:cNvSpPr/>
          <p:nvPr/>
        </p:nvSpPr>
        <p:spPr>
          <a:xfrm>
            <a:off x="0" y="4842282"/>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7"/>
          <p:cNvSpPr/>
          <p:nvPr/>
        </p:nvSpPr>
        <p:spPr>
          <a:xfrm>
            <a:off x="590219" y="48422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7"/>
          <p:cNvSpPr/>
          <p:nvPr/>
        </p:nvSpPr>
        <p:spPr>
          <a:xfrm>
            <a:off x="1179981" y="4842263"/>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7"/>
          <p:cNvSpPr/>
          <p:nvPr/>
        </p:nvSpPr>
        <p:spPr>
          <a:xfrm>
            <a:off x="1768979" y="4840556"/>
            <a:ext cx="295369" cy="301148"/>
          </a:xfrm>
          <a:custGeom>
            <a:avLst/>
            <a:gdLst/>
            <a:ahLst/>
            <a:cxnLst/>
            <a:rect l="l" t="t" r="r" b="b"/>
            <a:pathLst>
              <a:path w="9515" h="10549" extrusionOk="0">
                <a:moveTo>
                  <a:pt x="0" y="1"/>
                </a:moveTo>
                <a:lnTo>
                  <a:pt x="0" y="10548"/>
                </a:lnTo>
                <a:lnTo>
                  <a:pt x="9514" y="10548"/>
                </a:lnTo>
                <a:lnTo>
                  <a:pt x="951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7"/>
          <p:cNvSpPr/>
          <p:nvPr/>
        </p:nvSpPr>
        <p:spPr>
          <a:xfrm>
            <a:off x="3538395"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7"/>
          <p:cNvSpPr/>
          <p:nvPr/>
        </p:nvSpPr>
        <p:spPr>
          <a:xfrm>
            <a:off x="4128580" y="48405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7"/>
          <p:cNvSpPr/>
          <p:nvPr/>
        </p:nvSpPr>
        <p:spPr>
          <a:xfrm>
            <a:off x="4717857" y="4840565"/>
            <a:ext cx="295369" cy="301148"/>
          </a:xfrm>
          <a:custGeom>
            <a:avLst/>
            <a:gdLst/>
            <a:ahLst/>
            <a:cxnLst/>
            <a:rect l="l" t="t" r="r" b="b"/>
            <a:pathLst>
              <a:path w="9515" h="10549" extrusionOk="0">
                <a:moveTo>
                  <a:pt x="1" y="1"/>
                </a:moveTo>
                <a:lnTo>
                  <a:pt x="1"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7"/>
          <p:cNvSpPr/>
          <p:nvPr/>
        </p:nvSpPr>
        <p:spPr>
          <a:xfrm>
            <a:off x="5308050" y="4840551"/>
            <a:ext cx="294438" cy="301148"/>
          </a:xfrm>
          <a:custGeom>
            <a:avLst/>
            <a:gdLst/>
            <a:ahLst/>
            <a:cxnLst/>
            <a:rect l="l" t="t" r="r" b="b"/>
            <a:pathLst>
              <a:path w="9485" h="10549" extrusionOk="0">
                <a:moveTo>
                  <a:pt x="1" y="1"/>
                </a:moveTo>
                <a:lnTo>
                  <a:pt x="1"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7"/>
          <p:cNvSpPr/>
          <p:nvPr/>
        </p:nvSpPr>
        <p:spPr>
          <a:xfrm>
            <a:off x="6487014"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7"/>
          <p:cNvSpPr/>
          <p:nvPr/>
        </p:nvSpPr>
        <p:spPr>
          <a:xfrm>
            <a:off x="7076736" y="484417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7"/>
          <p:cNvSpPr/>
          <p:nvPr/>
        </p:nvSpPr>
        <p:spPr>
          <a:xfrm>
            <a:off x="4128102" y="4239301"/>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7"/>
          <p:cNvSpPr/>
          <p:nvPr/>
        </p:nvSpPr>
        <p:spPr>
          <a:xfrm>
            <a:off x="7666448" y="484052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7"/>
          <p:cNvSpPr/>
          <p:nvPr/>
        </p:nvSpPr>
        <p:spPr>
          <a:xfrm>
            <a:off x="8257099" y="4239459"/>
            <a:ext cx="294407" cy="301975"/>
          </a:xfrm>
          <a:custGeom>
            <a:avLst/>
            <a:gdLst/>
            <a:ahLst/>
            <a:cxnLst/>
            <a:rect l="l" t="t" r="r" b="b"/>
            <a:pathLst>
              <a:path w="9484" h="10578" extrusionOk="0">
                <a:moveTo>
                  <a:pt x="0" y="0"/>
                </a:moveTo>
                <a:lnTo>
                  <a:pt x="0" y="10578"/>
                </a:lnTo>
                <a:lnTo>
                  <a:pt x="9484" y="1057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7"/>
          <p:cNvSpPr/>
          <p:nvPr/>
        </p:nvSpPr>
        <p:spPr>
          <a:xfrm>
            <a:off x="8848630" y="484204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7"/>
          <p:cNvSpPr/>
          <p:nvPr/>
        </p:nvSpPr>
        <p:spPr>
          <a:xfrm>
            <a:off x="1768971" y="36379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7"/>
          <p:cNvSpPr/>
          <p:nvPr/>
        </p:nvSpPr>
        <p:spPr>
          <a:xfrm>
            <a:off x="59" y="3636224"/>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7"/>
          <p:cNvSpPr/>
          <p:nvPr/>
        </p:nvSpPr>
        <p:spPr>
          <a:xfrm>
            <a:off x="8848624" y="363770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7"/>
          <p:cNvSpPr txBox="1">
            <a:spLocks noGrp="1"/>
          </p:cNvSpPr>
          <p:nvPr>
            <p:ph type="subTitle" idx="1"/>
          </p:nvPr>
        </p:nvSpPr>
        <p:spPr>
          <a:xfrm>
            <a:off x="1059150" y="1276625"/>
            <a:ext cx="7025700" cy="14607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600"/>
              <a:buNone/>
              <a:defRPr sz="3100"/>
            </a:lvl1pPr>
            <a:lvl2pPr lvl="1">
              <a:spcBef>
                <a:spcPts val="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a:endParaRPr/>
          </a:p>
        </p:txBody>
      </p:sp>
      <p:sp>
        <p:nvSpPr>
          <p:cNvPr id="844" name="Google Shape;844;p27"/>
          <p:cNvSpPr txBox="1">
            <a:spLocks noGrp="1"/>
          </p:cNvSpPr>
          <p:nvPr>
            <p:ph type="title"/>
          </p:nvPr>
        </p:nvSpPr>
        <p:spPr>
          <a:xfrm>
            <a:off x="2332425" y="3034500"/>
            <a:ext cx="5697600" cy="449100"/>
          </a:xfrm>
          <a:prstGeom prst="rect">
            <a:avLst/>
          </a:prstGeom>
        </p:spPr>
        <p:txBody>
          <a:bodyPr spcFirstLastPara="1" wrap="square" lIns="91425" tIns="91425" rIns="91425" bIns="91425" anchor="t" anchorCtr="0">
            <a:noAutofit/>
          </a:bodyPr>
          <a:lstStyle>
            <a:lvl1pPr lvl="0" algn="r">
              <a:spcBef>
                <a:spcPts val="0"/>
              </a:spcBef>
              <a:spcAft>
                <a:spcPts val="0"/>
              </a:spcAft>
              <a:buSzPts val="3000"/>
              <a:buChar char="-"/>
              <a:defRPr sz="1800"/>
            </a:lvl1pPr>
            <a:lvl2pPr lvl="1">
              <a:spcBef>
                <a:spcPts val="0"/>
              </a:spcBef>
              <a:spcAft>
                <a:spcPts val="0"/>
              </a:spcAft>
              <a:buSzPts val="2800"/>
              <a:buChar char="-"/>
              <a:defRPr>
                <a:latin typeface="Maven Pro"/>
                <a:ea typeface="Maven Pro"/>
                <a:cs typeface="Maven Pro"/>
                <a:sym typeface="Maven Pro"/>
              </a:defRPr>
            </a:lvl2pPr>
            <a:lvl3pPr lvl="2">
              <a:spcBef>
                <a:spcPts val="0"/>
              </a:spcBef>
              <a:spcAft>
                <a:spcPts val="0"/>
              </a:spcAft>
              <a:buSzPts val="2800"/>
              <a:buChar char="-"/>
              <a:defRPr>
                <a:latin typeface="Maven Pro"/>
                <a:ea typeface="Maven Pro"/>
                <a:cs typeface="Maven Pro"/>
                <a:sym typeface="Maven Pro"/>
              </a:defRPr>
            </a:lvl3pPr>
            <a:lvl4pPr lvl="3">
              <a:spcBef>
                <a:spcPts val="0"/>
              </a:spcBef>
              <a:spcAft>
                <a:spcPts val="0"/>
              </a:spcAft>
              <a:buSzPts val="2800"/>
              <a:buChar char="-"/>
              <a:defRPr>
                <a:latin typeface="Maven Pro"/>
                <a:ea typeface="Maven Pro"/>
                <a:cs typeface="Maven Pro"/>
                <a:sym typeface="Maven Pro"/>
              </a:defRPr>
            </a:lvl4pPr>
            <a:lvl5pPr lvl="4">
              <a:spcBef>
                <a:spcPts val="0"/>
              </a:spcBef>
              <a:spcAft>
                <a:spcPts val="0"/>
              </a:spcAft>
              <a:buSzPts val="2800"/>
              <a:buChar char="-"/>
              <a:defRPr>
                <a:latin typeface="Maven Pro"/>
                <a:ea typeface="Maven Pro"/>
                <a:cs typeface="Maven Pro"/>
                <a:sym typeface="Maven Pro"/>
              </a:defRPr>
            </a:lvl5pPr>
            <a:lvl6pPr lvl="5">
              <a:spcBef>
                <a:spcPts val="0"/>
              </a:spcBef>
              <a:spcAft>
                <a:spcPts val="0"/>
              </a:spcAft>
              <a:buSzPts val="2800"/>
              <a:buChar char="-"/>
              <a:defRPr>
                <a:latin typeface="Maven Pro"/>
                <a:ea typeface="Maven Pro"/>
                <a:cs typeface="Maven Pro"/>
                <a:sym typeface="Maven Pro"/>
              </a:defRPr>
            </a:lvl6pPr>
            <a:lvl7pPr lvl="6">
              <a:spcBef>
                <a:spcPts val="0"/>
              </a:spcBef>
              <a:spcAft>
                <a:spcPts val="0"/>
              </a:spcAft>
              <a:buSzPts val="2800"/>
              <a:buChar char="-"/>
              <a:defRPr>
                <a:latin typeface="Maven Pro"/>
                <a:ea typeface="Maven Pro"/>
                <a:cs typeface="Maven Pro"/>
                <a:sym typeface="Maven Pro"/>
              </a:defRPr>
            </a:lvl7pPr>
            <a:lvl8pPr lvl="7">
              <a:spcBef>
                <a:spcPts val="0"/>
              </a:spcBef>
              <a:spcAft>
                <a:spcPts val="0"/>
              </a:spcAft>
              <a:buSzPts val="2800"/>
              <a:buChar char="-"/>
              <a:defRPr>
                <a:latin typeface="Maven Pro"/>
                <a:ea typeface="Maven Pro"/>
                <a:cs typeface="Maven Pro"/>
                <a:sym typeface="Maven Pro"/>
              </a:defRPr>
            </a:lvl8pPr>
            <a:lvl9pPr lvl="8">
              <a:spcBef>
                <a:spcPts val="0"/>
              </a:spcBef>
              <a:spcAft>
                <a:spcPts val="0"/>
              </a:spcAft>
              <a:buSzPts val="2800"/>
              <a:buChar char="-"/>
              <a:defRPr>
                <a:latin typeface="Maven Pro"/>
                <a:ea typeface="Maven Pro"/>
                <a:cs typeface="Maven Pro"/>
                <a:sym typeface="Maven Pro"/>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2">
    <p:spTree>
      <p:nvGrpSpPr>
        <p:cNvPr id="1" name="Shape 845"/>
        <p:cNvGrpSpPr/>
        <p:nvPr/>
      </p:nvGrpSpPr>
      <p:grpSpPr>
        <a:xfrm>
          <a:off x="0" y="0"/>
          <a:ext cx="0" cy="0"/>
          <a:chOff x="0" y="0"/>
          <a:chExt cx="0" cy="0"/>
        </a:xfrm>
      </p:grpSpPr>
      <p:sp>
        <p:nvSpPr>
          <p:cNvPr id="846" name="Google Shape;846;p28"/>
          <p:cNvSpPr txBox="1">
            <a:spLocks noGrp="1"/>
          </p:cNvSpPr>
          <p:nvPr>
            <p:ph type="title"/>
          </p:nvPr>
        </p:nvSpPr>
        <p:spPr>
          <a:xfrm>
            <a:off x="889950" y="1407400"/>
            <a:ext cx="4484700" cy="8052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2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47" name="Google Shape;847;p28"/>
          <p:cNvSpPr txBox="1">
            <a:spLocks noGrp="1"/>
          </p:cNvSpPr>
          <p:nvPr>
            <p:ph type="subTitle" idx="1"/>
          </p:nvPr>
        </p:nvSpPr>
        <p:spPr>
          <a:xfrm>
            <a:off x="889950" y="2270875"/>
            <a:ext cx="4045200" cy="223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8" name="Google Shape;848;p28"/>
          <p:cNvSpPr txBox="1">
            <a:spLocks noGrp="1"/>
          </p:cNvSpPr>
          <p:nvPr>
            <p:ph type="body" idx="2"/>
          </p:nvPr>
        </p:nvSpPr>
        <p:spPr>
          <a:xfrm>
            <a:off x="889950" y="2867650"/>
            <a:ext cx="4360200" cy="1054200"/>
          </a:xfrm>
          <a:prstGeom prst="rect">
            <a:avLst/>
          </a:prstGeom>
        </p:spPr>
        <p:txBody>
          <a:bodyPr spcFirstLastPara="1" wrap="square" lIns="91425" tIns="91425" rIns="91425" bIns="91425" anchor="ctr" anchorCtr="0">
            <a:noAutofit/>
          </a:bodyPr>
          <a:lstStyle>
            <a:lvl1pPr marL="457200" lvl="0" indent="-330200" rtl="0">
              <a:spcBef>
                <a:spcPts val="0"/>
              </a:spcBef>
              <a:spcAft>
                <a:spcPts val="0"/>
              </a:spcAft>
              <a:buSzPts val="1600"/>
              <a:buChar char="●"/>
              <a:defRPr sz="1400"/>
            </a:lvl1pPr>
            <a:lvl2pPr marL="914400" lvl="1" indent="-330200" rtl="0">
              <a:spcBef>
                <a:spcPts val="1600"/>
              </a:spcBef>
              <a:spcAft>
                <a:spcPts val="0"/>
              </a:spcAft>
              <a:buSzPts val="1600"/>
              <a:buChar char="○"/>
              <a:defRPr/>
            </a:lvl2pPr>
            <a:lvl3pPr marL="1371600" lvl="2" indent="-330200" rtl="0">
              <a:spcBef>
                <a:spcPts val="1600"/>
              </a:spcBef>
              <a:spcAft>
                <a:spcPts val="0"/>
              </a:spcAft>
              <a:buSzPts val="1600"/>
              <a:buChar char="■"/>
              <a:defRPr/>
            </a:lvl3pPr>
            <a:lvl4pPr marL="1828800" lvl="3" indent="-330200" rtl="0">
              <a:spcBef>
                <a:spcPts val="1600"/>
              </a:spcBef>
              <a:spcAft>
                <a:spcPts val="0"/>
              </a:spcAft>
              <a:buSzPts val="1600"/>
              <a:buChar char="●"/>
              <a:defRPr/>
            </a:lvl4pPr>
            <a:lvl5pPr marL="2286000" lvl="4" indent="-330200" rtl="0">
              <a:spcBef>
                <a:spcPts val="1600"/>
              </a:spcBef>
              <a:spcAft>
                <a:spcPts val="0"/>
              </a:spcAft>
              <a:buSzPts val="1600"/>
              <a:buChar char="○"/>
              <a:defRPr/>
            </a:lvl5pPr>
            <a:lvl6pPr marL="2743200" lvl="5" indent="-330200" rtl="0">
              <a:spcBef>
                <a:spcPts val="1600"/>
              </a:spcBef>
              <a:spcAft>
                <a:spcPts val="0"/>
              </a:spcAft>
              <a:buSzPts val="1600"/>
              <a:buChar char="■"/>
              <a:defRPr/>
            </a:lvl6pPr>
            <a:lvl7pPr marL="3200400" lvl="6" indent="-330200" rtl="0">
              <a:spcBef>
                <a:spcPts val="1600"/>
              </a:spcBef>
              <a:spcAft>
                <a:spcPts val="0"/>
              </a:spcAft>
              <a:buSzPts val="1600"/>
              <a:buChar char="●"/>
              <a:defRPr/>
            </a:lvl7pPr>
            <a:lvl8pPr marL="3657600" lvl="7" indent="-330200" rtl="0">
              <a:spcBef>
                <a:spcPts val="1600"/>
              </a:spcBef>
              <a:spcAft>
                <a:spcPts val="0"/>
              </a:spcAft>
              <a:buSzPts val="1600"/>
              <a:buChar char="○"/>
              <a:defRPr/>
            </a:lvl8pPr>
            <a:lvl9pPr marL="4114800" lvl="8" indent="-330200" rtl="0">
              <a:spcBef>
                <a:spcPts val="1600"/>
              </a:spcBef>
              <a:spcAft>
                <a:spcPts val="1600"/>
              </a:spcAft>
              <a:buSzPts val="1600"/>
              <a:buChar char="■"/>
              <a:defRPr/>
            </a:lvl9pPr>
          </a:lstStyle>
          <a:p>
            <a:endParaRPr/>
          </a:p>
        </p:txBody>
      </p:sp>
      <p:sp>
        <p:nvSpPr>
          <p:cNvPr id="849" name="Google Shape;849;p28"/>
          <p:cNvSpPr/>
          <p:nvPr/>
        </p:nvSpPr>
        <p:spPr>
          <a:xfrm rot="10800000" flipH="1">
            <a:off x="5897255" y="1912"/>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8"/>
          <p:cNvSpPr/>
          <p:nvPr/>
        </p:nvSpPr>
        <p:spPr>
          <a:xfrm rot="10800000" flipH="1">
            <a:off x="8257017" y="17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8"/>
          <p:cNvSpPr/>
          <p:nvPr/>
        </p:nvSpPr>
        <p:spPr>
          <a:xfrm rot="10800000" flipH="1">
            <a:off x="4717834" y="3247"/>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8"/>
          <p:cNvSpPr/>
          <p:nvPr/>
        </p:nvSpPr>
        <p:spPr>
          <a:xfrm rot="10800000" flipH="1">
            <a:off x="5897255" y="604097"/>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8"/>
          <p:cNvSpPr/>
          <p:nvPr/>
        </p:nvSpPr>
        <p:spPr>
          <a:xfrm rot="10800000" flipH="1">
            <a:off x="7076686" y="604097"/>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8"/>
          <p:cNvSpPr/>
          <p:nvPr/>
        </p:nvSpPr>
        <p:spPr>
          <a:xfrm rot="10800000" flipH="1">
            <a:off x="8257017" y="1206927"/>
            <a:ext cx="295369" cy="301119"/>
          </a:xfrm>
          <a:custGeom>
            <a:avLst/>
            <a:gdLst/>
            <a:ahLst/>
            <a:cxnLst/>
            <a:rect l="l" t="t" r="r" b="b"/>
            <a:pathLst>
              <a:path w="9515"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8"/>
          <p:cNvSpPr/>
          <p:nvPr/>
        </p:nvSpPr>
        <p:spPr>
          <a:xfrm rot="10800000" flipH="1">
            <a:off x="7666240" y="120833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8"/>
          <p:cNvSpPr/>
          <p:nvPr/>
        </p:nvSpPr>
        <p:spPr>
          <a:xfrm rot="10800000" flipH="1">
            <a:off x="8846774" y="60429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8"/>
          <p:cNvSpPr/>
          <p:nvPr/>
        </p:nvSpPr>
        <p:spPr>
          <a:xfrm rot="10800000" flipH="1">
            <a:off x="8846774" y="1809522"/>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8"/>
          <p:cNvSpPr/>
          <p:nvPr/>
        </p:nvSpPr>
        <p:spPr>
          <a:xfrm rot="10800000" flipH="1">
            <a:off x="5308000" y="3622"/>
            <a:ext cx="294438" cy="301148"/>
          </a:xfrm>
          <a:custGeom>
            <a:avLst/>
            <a:gdLst/>
            <a:ahLst/>
            <a:cxnLst/>
            <a:rect l="l" t="t" r="r" b="b"/>
            <a:pathLst>
              <a:path w="9485" h="10549" extrusionOk="0">
                <a:moveTo>
                  <a:pt x="1" y="1"/>
                </a:moveTo>
                <a:lnTo>
                  <a:pt x="1"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8"/>
          <p:cNvSpPr/>
          <p:nvPr/>
        </p:nvSpPr>
        <p:spPr>
          <a:xfrm rot="10800000" flipH="1">
            <a:off x="6486964" y="360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8"/>
          <p:cNvSpPr/>
          <p:nvPr/>
        </p:nvSpPr>
        <p:spPr>
          <a:xfrm rot="10800000" flipH="1">
            <a:off x="7076686" y="-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8"/>
          <p:cNvSpPr/>
          <p:nvPr/>
        </p:nvSpPr>
        <p:spPr>
          <a:xfrm rot="10800000" flipH="1">
            <a:off x="7667320" y="605999"/>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8"/>
          <p:cNvSpPr/>
          <p:nvPr/>
        </p:nvSpPr>
        <p:spPr>
          <a:xfrm rot="10800000" flipH="1">
            <a:off x="7666398" y="36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8"/>
          <p:cNvSpPr/>
          <p:nvPr/>
        </p:nvSpPr>
        <p:spPr>
          <a:xfrm rot="10800000" flipH="1">
            <a:off x="8257049" y="6038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8"/>
          <p:cNvSpPr/>
          <p:nvPr/>
        </p:nvSpPr>
        <p:spPr>
          <a:xfrm rot="10800000" flipH="1">
            <a:off x="8848580" y="2124"/>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8"/>
          <p:cNvSpPr/>
          <p:nvPr/>
        </p:nvSpPr>
        <p:spPr>
          <a:xfrm rot="10800000" flipH="1">
            <a:off x="8847780" y="1206911"/>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8"/>
          <p:cNvSpPr/>
          <p:nvPr/>
        </p:nvSpPr>
        <p:spPr>
          <a:xfrm rot="10800000" flipH="1">
            <a:off x="5897247" y="1207148"/>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8"/>
          <p:cNvSpPr/>
          <p:nvPr/>
        </p:nvSpPr>
        <p:spPr>
          <a:xfrm>
            <a:off x="5897305" y="4842290"/>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8"/>
          <p:cNvSpPr/>
          <p:nvPr/>
        </p:nvSpPr>
        <p:spPr>
          <a:xfrm>
            <a:off x="8257067" y="48425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8"/>
          <p:cNvSpPr/>
          <p:nvPr/>
        </p:nvSpPr>
        <p:spPr>
          <a:xfrm>
            <a:off x="5307559"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8"/>
          <p:cNvSpPr/>
          <p:nvPr/>
        </p:nvSpPr>
        <p:spPr>
          <a:xfrm>
            <a:off x="7076736"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8"/>
          <p:cNvSpPr/>
          <p:nvPr/>
        </p:nvSpPr>
        <p:spPr>
          <a:xfrm>
            <a:off x="8846824" y="4239877"/>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8"/>
          <p:cNvSpPr/>
          <p:nvPr/>
        </p:nvSpPr>
        <p:spPr>
          <a:xfrm>
            <a:off x="5308050" y="4840551"/>
            <a:ext cx="294438" cy="301148"/>
          </a:xfrm>
          <a:custGeom>
            <a:avLst/>
            <a:gdLst/>
            <a:ahLst/>
            <a:cxnLst/>
            <a:rect l="l" t="t" r="r" b="b"/>
            <a:pathLst>
              <a:path w="9485" h="10549" extrusionOk="0">
                <a:moveTo>
                  <a:pt x="1" y="1"/>
                </a:moveTo>
                <a:lnTo>
                  <a:pt x="1"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8"/>
          <p:cNvSpPr/>
          <p:nvPr/>
        </p:nvSpPr>
        <p:spPr>
          <a:xfrm>
            <a:off x="6487014"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8"/>
          <p:cNvSpPr/>
          <p:nvPr/>
        </p:nvSpPr>
        <p:spPr>
          <a:xfrm>
            <a:off x="7076736" y="484417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8"/>
          <p:cNvSpPr/>
          <p:nvPr/>
        </p:nvSpPr>
        <p:spPr>
          <a:xfrm>
            <a:off x="7666448" y="484052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8"/>
          <p:cNvSpPr/>
          <p:nvPr/>
        </p:nvSpPr>
        <p:spPr>
          <a:xfrm>
            <a:off x="8257099" y="4239459"/>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8"/>
          <p:cNvSpPr/>
          <p:nvPr/>
        </p:nvSpPr>
        <p:spPr>
          <a:xfrm>
            <a:off x="8848630" y="484204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8"/>
          <p:cNvSpPr/>
          <p:nvPr/>
        </p:nvSpPr>
        <p:spPr>
          <a:xfrm>
            <a:off x="4717884" y="4843761"/>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03">
  <p:cSld name="ONE_COLUMN_TEXT_3_1">
    <p:spTree>
      <p:nvGrpSpPr>
        <p:cNvPr id="1" name="Shape 879"/>
        <p:cNvGrpSpPr/>
        <p:nvPr/>
      </p:nvGrpSpPr>
      <p:grpSpPr>
        <a:xfrm>
          <a:off x="0" y="0"/>
          <a:ext cx="0" cy="0"/>
          <a:chOff x="0" y="0"/>
          <a:chExt cx="0" cy="0"/>
        </a:xfrm>
      </p:grpSpPr>
      <p:sp>
        <p:nvSpPr>
          <p:cNvPr id="880" name="Google Shape;880;p29"/>
          <p:cNvSpPr txBox="1">
            <a:spLocks noGrp="1"/>
          </p:cNvSpPr>
          <p:nvPr>
            <p:ph type="title"/>
          </p:nvPr>
        </p:nvSpPr>
        <p:spPr>
          <a:xfrm>
            <a:off x="3661425" y="1814600"/>
            <a:ext cx="4837800" cy="1279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2200"/>
            </a:lvl1pPr>
            <a:lvl2pPr lvl="1" algn="r" rtl="0">
              <a:lnSpc>
                <a:spcPct val="100000"/>
              </a:lnSpc>
              <a:spcBef>
                <a:spcPts val="0"/>
              </a:spcBef>
              <a:spcAft>
                <a:spcPts val="0"/>
              </a:spcAft>
              <a:buSzPts val="2400"/>
              <a:buNone/>
              <a:defRPr sz="2400"/>
            </a:lvl2pPr>
            <a:lvl3pPr lvl="2" algn="r" rtl="0">
              <a:lnSpc>
                <a:spcPct val="100000"/>
              </a:lnSpc>
              <a:spcBef>
                <a:spcPts val="0"/>
              </a:spcBef>
              <a:spcAft>
                <a:spcPts val="0"/>
              </a:spcAft>
              <a:buSzPts val="2400"/>
              <a:buNone/>
              <a:defRPr sz="2400"/>
            </a:lvl3pPr>
            <a:lvl4pPr lvl="3" algn="r" rtl="0">
              <a:lnSpc>
                <a:spcPct val="100000"/>
              </a:lnSpc>
              <a:spcBef>
                <a:spcPts val="0"/>
              </a:spcBef>
              <a:spcAft>
                <a:spcPts val="0"/>
              </a:spcAft>
              <a:buSzPts val="2400"/>
              <a:buNone/>
              <a:defRPr sz="2400"/>
            </a:lvl4pPr>
            <a:lvl5pPr lvl="4" algn="r" rtl="0">
              <a:lnSpc>
                <a:spcPct val="100000"/>
              </a:lnSpc>
              <a:spcBef>
                <a:spcPts val="0"/>
              </a:spcBef>
              <a:spcAft>
                <a:spcPts val="0"/>
              </a:spcAft>
              <a:buSzPts val="2400"/>
              <a:buNone/>
              <a:defRPr sz="2400"/>
            </a:lvl5pPr>
            <a:lvl6pPr lvl="5" algn="r" rtl="0">
              <a:lnSpc>
                <a:spcPct val="100000"/>
              </a:lnSpc>
              <a:spcBef>
                <a:spcPts val="0"/>
              </a:spcBef>
              <a:spcAft>
                <a:spcPts val="0"/>
              </a:spcAft>
              <a:buSzPts val="2400"/>
              <a:buNone/>
              <a:defRPr sz="2400"/>
            </a:lvl6pPr>
            <a:lvl7pPr lvl="6" algn="r" rtl="0">
              <a:lnSpc>
                <a:spcPct val="100000"/>
              </a:lnSpc>
              <a:spcBef>
                <a:spcPts val="0"/>
              </a:spcBef>
              <a:spcAft>
                <a:spcPts val="0"/>
              </a:spcAft>
              <a:buSzPts val="2400"/>
              <a:buNone/>
              <a:defRPr sz="2400"/>
            </a:lvl7pPr>
            <a:lvl8pPr lvl="7" algn="r" rtl="0">
              <a:lnSpc>
                <a:spcPct val="100000"/>
              </a:lnSpc>
              <a:spcBef>
                <a:spcPts val="0"/>
              </a:spcBef>
              <a:spcAft>
                <a:spcPts val="0"/>
              </a:spcAft>
              <a:buSzPts val="2400"/>
              <a:buNone/>
              <a:defRPr sz="2400"/>
            </a:lvl8pPr>
            <a:lvl9pPr lvl="8" algn="r" rtl="0">
              <a:lnSpc>
                <a:spcPct val="100000"/>
              </a:lnSpc>
              <a:spcBef>
                <a:spcPts val="0"/>
              </a:spcBef>
              <a:spcAft>
                <a:spcPts val="0"/>
              </a:spcAft>
              <a:buSzPts val="2400"/>
              <a:buNone/>
              <a:defRPr sz="2400"/>
            </a:lvl9pPr>
          </a:lstStyle>
          <a:p>
            <a:endParaRPr/>
          </a:p>
        </p:txBody>
      </p:sp>
      <p:sp>
        <p:nvSpPr>
          <p:cNvPr id="881" name="Google Shape;881;p29"/>
          <p:cNvSpPr txBox="1">
            <a:spLocks noGrp="1"/>
          </p:cNvSpPr>
          <p:nvPr>
            <p:ph type="subTitle" idx="1"/>
          </p:nvPr>
        </p:nvSpPr>
        <p:spPr>
          <a:xfrm>
            <a:off x="3744175" y="3094250"/>
            <a:ext cx="4755000" cy="402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600"/>
              <a:buNone/>
              <a:defRPr sz="1700"/>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882" name="Google Shape;882;p29"/>
          <p:cNvSpPr/>
          <p:nvPr/>
        </p:nvSpPr>
        <p:spPr>
          <a:xfrm>
            <a:off x="2523842" y="4238486"/>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9"/>
          <p:cNvSpPr/>
          <p:nvPr/>
        </p:nvSpPr>
        <p:spPr>
          <a:xfrm>
            <a:off x="3113557" y="4238486"/>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9"/>
          <p:cNvSpPr/>
          <p:nvPr/>
        </p:nvSpPr>
        <p:spPr>
          <a:xfrm>
            <a:off x="3703272" y="4238486"/>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9"/>
          <p:cNvSpPr/>
          <p:nvPr/>
        </p:nvSpPr>
        <p:spPr>
          <a:xfrm>
            <a:off x="2523842" y="3636301"/>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9"/>
          <p:cNvSpPr/>
          <p:nvPr/>
        </p:nvSpPr>
        <p:spPr>
          <a:xfrm>
            <a:off x="3114444" y="3033260"/>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9"/>
          <p:cNvSpPr/>
          <p:nvPr/>
        </p:nvSpPr>
        <p:spPr>
          <a:xfrm>
            <a:off x="3114470" y="3636288"/>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9"/>
          <p:cNvSpPr/>
          <p:nvPr/>
        </p:nvSpPr>
        <p:spPr>
          <a:xfrm>
            <a:off x="2524358" y="484151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9"/>
          <p:cNvSpPr/>
          <p:nvPr/>
        </p:nvSpPr>
        <p:spPr>
          <a:xfrm>
            <a:off x="3114577" y="4841489"/>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9"/>
          <p:cNvSpPr/>
          <p:nvPr/>
        </p:nvSpPr>
        <p:spPr>
          <a:xfrm>
            <a:off x="3704338" y="4841501"/>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9"/>
          <p:cNvSpPr/>
          <p:nvPr/>
        </p:nvSpPr>
        <p:spPr>
          <a:xfrm rot="10800000">
            <a:off x="3116441" y="1809093"/>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9"/>
          <p:cNvSpPr/>
          <p:nvPr/>
        </p:nvSpPr>
        <p:spPr>
          <a:xfrm rot="10800000">
            <a:off x="3114067" y="3033241"/>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9"/>
          <p:cNvSpPr/>
          <p:nvPr/>
        </p:nvSpPr>
        <p:spPr>
          <a:xfrm rot="10800000">
            <a:off x="3705641" y="1206060"/>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9"/>
          <p:cNvSpPr/>
          <p:nvPr/>
        </p:nvSpPr>
        <p:spPr>
          <a:xfrm rot="10800000">
            <a:off x="3116383" y="1206918"/>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9"/>
          <p:cNvSpPr/>
          <p:nvPr/>
        </p:nvSpPr>
        <p:spPr>
          <a:xfrm rot="10800000">
            <a:off x="3705528" y="603035"/>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9"/>
          <p:cNvSpPr/>
          <p:nvPr/>
        </p:nvSpPr>
        <p:spPr>
          <a:xfrm rot="10800000">
            <a:off x="3116271" y="603893"/>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9"/>
          <p:cNvSpPr/>
          <p:nvPr/>
        </p:nvSpPr>
        <p:spPr>
          <a:xfrm rot="10800000">
            <a:off x="2525934" y="603910"/>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9"/>
          <p:cNvSpPr/>
          <p:nvPr/>
        </p:nvSpPr>
        <p:spPr>
          <a:xfrm rot="10800000">
            <a:off x="3705528" y="10"/>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9"/>
          <p:cNvSpPr/>
          <p:nvPr/>
        </p:nvSpPr>
        <p:spPr>
          <a:xfrm rot="10800000">
            <a:off x="3116271" y="868"/>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9"/>
          <p:cNvSpPr/>
          <p:nvPr/>
        </p:nvSpPr>
        <p:spPr>
          <a:xfrm rot="10800000">
            <a:off x="2526509" y="885"/>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SECTION_TITLE_AND_DESCRIPTION_1_1">
    <p:bg>
      <p:bgPr>
        <a:gradFill>
          <a:gsLst>
            <a:gs pos="0">
              <a:schemeClr val="dk2"/>
            </a:gs>
            <a:gs pos="24000">
              <a:schemeClr val="dk2"/>
            </a:gs>
            <a:gs pos="56000">
              <a:schemeClr val="dk2"/>
            </a:gs>
            <a:gs pos="100000">
              <a:srgbClr val="141C21"/>
            </a:gs>
          </a:gsLst>
          <a:lin ang="5400700" scaled="0"/>
        </a:gradFill>
        <a:effectLst/>
      </p:bgPr>
    </p:bg>
    <p:spTree>
      <p:nvGrpSpPr>
        <p:cNvPr id="1" name="Shape 901"/>
        <p:cNvGrpSpPr/>
        <p:nvPr/>
      </p:nvGrpSpPr>
      <p:grpSpPr>
        <a:xfrm>
          <a:off x="0" y="0"/>
          <a:ext cx="0" cy="0"/>
          <a:chOff x="0" y="0"/>
          <a:chExt cx="0" cy="0"/>
        </a:xfrm>
      </p:grpSpPr>
      <p:sp>
        <p:nvSpPr>
          <p:cNvPr id="902" name="Google Shape;902;p30"/>
          <p:cNvSpPr txBox="1"/>
          <p:nvPr/>
        </p:nvSpPr>
        <p:spPr>
          <a:xfrm>
            <a:off x="2105700" y="3384500"/>
            <a:ext cx="4690800" cy="63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Maven Pro"/>
                <a:ea typeface="Maven Pro"/>
                <a:cs typeface="Maven Pro"/>
                <a:sym typeface="Maven Pro"/>
              </a:rPr>
              <a:t>CREDITS</a:t>
            </a:r>
            <a:r>
              <a:rPr lang="en">
                <a:solidFill>
                  <a:schemeClr val="lt1"/>
                </a:solidFill>
                <a:latin typeface="Maven Pro"/>
                <a:ea typeface="Maven Pro"/>
                <a:cs typeface="Maven Pro"/>
                <a:sym typeface="Maven Pro"/>
              </a:rPr>
              <a:t>: This presentation template was created by </a:t>
            </a:r>
            <a:r>
              <a:rPr lang="en" b="1">
                <a:solidFill>
                  <a:schemeClr val="lt1"/>
                </a:solidFill>
                <a:latin typeface="Maven Pro"/>
                <a:ea typeface="Maven Pro"/>
                <a:cs typeface="Maven Pro"/>
                <a:sym typeface="Maven Pro"/>
              </a:rPr>
              <a:t>Slidesgo</a:t>
            </a:r>
            <a:r>
              <a:rPr lang="en">
                <a:solidFill>
                  <a:schemeClr val="lt1"/>
                </a:solidFill>
                <a:latin typeface="Maven Pro"/>
                <a:ea typeface="Maven Pro"/>
                <a:cs typeface="Maven Pro"/>
                <a:sym typeface="Maven Pro"/>
              </a:rPr>
              <a:t>, including icons by </a:t>
            </a:r>
            <a:r>
              <a:rPr lang="en" b="1">
                <a:solidFill>
                  <a:schemeClr val="lt1"/>
                </a:solidFill>
                <a:latin typeface="Maven Pro"/>
                <a:ea typeface="Maven Pro"/>
                <a:cs typeface="Maven Pro"/>
                <a:sym typeface="Maven Pro"/>
              </a:rPr>
              <a:t>Flaticon</a:t>
            </a:r>
            <a:r>
              <a:rPr lang="en">
                <a:solidFill>
                  <a:schemeClr val="lt1"/>
                </a:solidFill>
                <a:latin typeface="Maven Pro"/>
                <a:ea typeface="Maven Pro"/>
                <a:cs typeface="Maven Pro"/>
                <a:sym typeface="Maven Pro"/>
              </a:rPr>
              <a:t>, and infographics &amp; images by </a:t>
            </a:r>
            <a:r>
              <a:rPr lang="en" b="1">
                <a:solidFill>
                  <a:schemeClr val="lt1"/>
                </a:solidFill>
                <a:latin typeface="Maven Pro"/>
                <a:ea typeface="Maven Pro"/>
                <a:cs typeface="Maven Pro"/>
                <a:sym typeface="Maven Pro"/>
              </a:rPr>
              <a:t>Freepik</a:t>
            </a:r>
            <a:r>
              <a:rPr lang="en">
                <a:solidFill>
                  <a:schemeClr val="lt1"/>
                </a:solidFill>
                <a:latin typeface="Maven Pro"/>
                <a:ea typeface="Maven Pro"/>
                <a:cs typeface="Maven Pro"/>
                <a:sym typeface="Maven Pro"/>
              </a:rPr>
              <a:t> and illustrations by </a:t>
            </a:r>
            <a:r>
              <a:rPr lang="en" b="1">
                <a:solidFill>
                  <a:schemeClr val="lt1"/>
                </a:solidFill>
                <a:latin typeface="Maven Pro"/>
                <a:ea typeface="Maven Pro"/>
                <a:cs typeface="Maven Pro"/>
                <a:sym typeface="Maven Pro"/>
              </a:rPr>
              <a:t>Stories</a:t>
            </a:r>
            <a:endParaRPr b="1">
              <a:solidFill>
                <a:schemeClr val="lt1"/>
              </a:solidFill>
              <a:latin typeface="Maven Pro"/>
              <a:ea typeface="Maven Pro"/>
              <a:cs typeface="Maven Pro"/>
              <a:sym typeface="Maven Pro"/>
            </a:endParaRPr>
          </a:p>
        </p:txBody>
      </p:sp>
      <p:sp>
        <p:nvSpPr>
          <p:cNvPr id="903" name="Google Shape;903;p30"/>
          <p:cNvSpPr txBox="1">
            <a:spLocks noGrp="1"/>
          </p:cNvSpPr>
          <p:nvPr>
            <p:ph type="title"/>
          </p:nvPr>
        </p:nvSpPr>
        <p:spPr>
          <a:xfrm>
            <a:off x="2522400" y="796850"/>
            <a:ext cx="40992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200"/>
              <a:buNone/>
              <a:defRPr sz="4200">
                <a:solidFill>
                  <a:schemeClr val="dk1"/>
                </a:solidFill>
              </a:defRPr>
            </a:lvl1pPr>
            <a:lvl2pPr lvl="1" algn="ctr" rtl="0">
              <a:spcBef>
                <a:spcPts val="0"/>
              </a:spcBef>
              <a:spcAft>
                <a:spcPts val="0"/>
              </a:spcAft>
              <a:buClr>
                <a:srgbClr val="FFFFFF"/>
              </a:buClr>
              <a:buSzPts val="4200"/>
              <a:buNone/>
              <a:defRPr sz="4200">
                <a:solidFill>
                  <a:srgbClr val="FFFFFF"/>
                </a:solidFill>
              </a:defRPr>
            </a:lvl2pPr>
            <a:lvl3pPr lvl="2" algn="ctr" rtl="0">
              <a:spcBef>
                <a:spcPts val="0"/>
              </a:spcBef>
              <a:spcAft>
                <a:spcPts val="0"/>
              </a:spcAft>
              <a:buClr>
                <a:srgbClr val="FFFFFF"/>
              </a:buClr>
              <a:buSzPts val="4200"/>
              <a:buNone/>
              <a:defRPr sz="4200">
                <a:solidFill>
                  <a:srgbClr val="FFFFFF"/>
                </a:solidFill>
              </a:defRPr>
            </a:lvl3pPr>
            <a:lvl4pPr lvl="3" algn="ctr" rtl="0">
              <a:spcBef>
                <a:spcPts val="0"/>
              </a:spcBef>
              <a:spcAft>
                <a:spcPts val="0"/>
              </a:spcAft>
              <a:buClr>
                <a:srgbClr val="FFFFFF"/>
              </a:buClr>
              <a:buSzPts val="4200"/>
              <a:buNone/>
              <a:defRPr sz="4200">
                <a:solidFill>
                  <a:srgbClr val="FFFFFF"/>
                </a:solidFill>
              </a:defRPr>
            </a:lvl4pPr>
            <a:lvl5pPr lvl="4" algn="ctr" rtl="0">
              <a:spcBef>
                <a:spcPts val="0"/>
              </a:spcBef>
              <a:spcAft>
                <a:spcPts val="0"/>
              </a:spcAft>
              <a:buClr>
                <a:srgbClr val="FFFFFF"/>
              </a:buClr>
              <a:buSzPts val="4200"/>
              <a:buNone/>
              <a:defRPr sz="4200">
                <a:solidFill>
                  <a:srgbClr val="FFFFFF"/>
                </a:solidFill>
              </a:defRPr>
            </a:lvl5pPr>
            <a:lvl6pPr lvl="5" algn="ctr" rtl="0">
              <a:spcBef>
                <a:spcPts val="0"/>
              </a:spcBef>
              <a:spcAft>
                <a:spcPts val="0"/>
              </a:spcAft>
              <a:buClr>
                <a:srgbClr val="FFFFFF"/>
              </a:buClr>
              <a:buSzPts val="4200"/>
              <a:buNone/>
              <a:defRPr sz="4200">
                <a:solidFill>
                  <a:srgbClr val="FFFFFF"/>
                </a:solidFill>
              </a:defRPr>
            </a:lvl6pPr>
            <a:lvl7pPr lvl="6" algn="ctr" rtl="0">
              <a:spcBef>
                <a:spcPts val="0"/>
              </a:spcBef>
              <a:spcAft>
                <a:spcPts val="0"/>
              </a:spcAft>
              <a:buClr>
                <a:srgbClr val="FFFFFF"/>
              </a:buClr>
              <a:buSzPts val="4200"/>
              <a:buNone/>
              <a:defRPr sz="4200">
                <a:solidFill>
                  <a:srgbClr val="FFFFFF"/>
                </a:solidFill>
              </a:defRPr>
            </a:lvl7pPr>
            <a:lvl8pPr lvl="7" algn="ctr" rtl="0">
              <a:spcBef>
                <a:spcPts val="0"/>
              </a:spcBef>
              <a:spcAft>
                <a:spcPts val="0"/>
              </a:spcAft>
              <a:buClr>
                <a:srgbClr val="FFFFFF"/>
              </a:buClr>
              <a:buSzPts val="4200"/>
              <a:buNone/>
              <a:defRPr sz="4200">
                <a:solidFill>
                  <a:srgbClr val="FFFFFF"/>
                </a:solidFill>
              </a:defRPr>
            </a:lvl8pPr>
            <a:lvl9pPr lvl="8" algn="ctr" rtl="0">
              <a:spcBef>
                <a:spcPts val="0"/>
              </a:spcBef>
              <a:spcAft>
                <a:spcPts val="0"/>
              </a:spcAft>
              <a:buClr>
                <a:srgbClr val="FFFFFF"/>
              </a:buClr>
              <a:buSzPts val="4200"/>
              <a:buNone/>
              <a:defRPr sz="4200">
                <a:solidFill>
                  <a:srgbClr val="FFFFFF"/>
                </a:solidFill>
              </a:defRPr>
            </a:lvl9pPr>
          </a:lstStyle>
          <a:p>
            <a:endParaRPr/>
          </a:p>
        </p:txBody>
      </p:sp>
      <p:sp>
        <p:nvSpPr>
          <p:cNvPr id="904" name="Google Shape;904;p30"/>
          <p:cNvSpPr txBox="1">
            <a:spLocks noGrp="1"/>
          </p:cNvSpPr>
          <p:nvPr>
            <p:ph type="subTitle" idx="1"/>
          </p:nvPr>
        </p:nvSpPr>
        <p:spPr>
          <a:xfrm>
            <a:off x="2291400" y="4173650"/>
            <a:ext cx="4561200" cy="311400"/>
          </a:xfrm>
          <a:prstGeom prst="rect">
            <a:avLst/>
          </a:prstGeom>
        </p:spPr>
        <p:txBody>
          <a:bodyPr spcFirstLastPara="1" wrap="square" lIns="91425" tIns="91425" rIns="91425" bIns="91425" anchor="t" anchorCtr="0">
            <a:noAutofit/>
          </a:bodyPr>
          <a:lstStyle>
            <a:lvl1pPr lvl="0" algn="ctr" rtl="0">
              <a:lnSpc>
                <a:spcPct val="100000"/>
              </a:lnSpc>
              <a:spcBef>
                <a:spcPts val="300"/>
              </a:spcBef>
              <a:spcAft>
                <a:spcPts val="0"/>
              </a:spcAft>
              <a:buNone/>
              <a:defRPr sz="1500">
                <a:solidFill>
                  <a:schemeClr val="lt1"/>
                </a:solidFill>
              </a:defRPr>
            </a:lvl1pPr>
            <a:lvl2pPr lvl="1" algn="ctr" rtl="0">
              <a:lnSpc>
                <a:spcPct val="100000"/>
              </a:lnSpc>
              <a:spcBef>
                <a:spcPts val="300"/>
              </a:spcBef>
              <a:spcAft>
                <a:spcPts val="0"/>
              </a:spcAft>
              <a:buNone/>
              <a:defRPr sz="1500">
                <a:solidFill>
                  <a:schemeClr val="lt1"/>
                </a:solidFill>
              </a:defRPr>
            </a:lvl2pPr>
            <a:lvl3pPr lvl="2" algn="ctr" rtl="0">
              <a:lnSpc>
                <a:spcPct val="100000"/>
              </a:lnSpc>
              <a:spcBef>
                <a:spcPts val="300"/>
              </a:spcBef>
              <a:spcAft>
                <a:spcPts val="0"/>
              </a:spcAft>
              <a:buNone/>
              <a:defRPr sz="1500">
                <a:solidFill>
                  <a:schemeClr val="lt1"/>
                </a:solidFill>
              </a:defRPr>
            </a:lvl3pPr>
            <a:lvl4pPr lvl="3" algn="ctr" rtl="0">
              <a:lnSpc>
                <a:spcPct val="100000"/>
              </a:lnSpc>
              <a:spcBef>
                <a:spcPts val="300"/>
              </a:spcBef>
              <a:spcAft>
                <a:spcPts val="0"/>
              </a:spcAft>
              <a:buNone/>
              <a:defRPr sz="1500">
                <a:solidFill>
                  <a:schemeClr val="lt1"/>
                </a:solidFill>
              </a:defRPr>
            </a:lvl4pPr>
            <a:lvl5pPr lvl="4" algn="ctr" rtl="0">
              <a:lnSpc>
                <a:spcPct val="100000"/>
              </a:lnSpc>
              <a:spcBef>
                <a:spcPts val="300"/>
              </a:spcBef>
              <a:spcAft>
                <a:spcPts val="0"/>
              </a:spcAft>
              <a:buNone/>
              <a:defRPr sz="1500">
                <a:solidFill>
                  <a:schemeClr val="lt1"/>
                </a:solidFill>
              </a:defRPr>
            </a:lvl5pPr>
            <a:lvl6pPr lvl="5" algn="ctr" rtl="0">
              <a:lnSpc>
                <a:spcPct val="100000"/>
              </a:lnSpc>
              <a:spcBef>
                <a:spcPts val="300"/>
              </a:spcBef>
              <a:spcAft>
                <a:spcPts val="0"/>
              </a:spcAft>
              <a:buNone/>
              <a:defRPr sz="1500">
                <a:solidFill>
                  <a:schemeClr val="lt1"/>
                </a:solidFill>
              </a:defRPr>
            </a:lvl6pPr>
            <a:lvl7pPr lvl="6" algn="ctr" rtl="0">
              <a:lnSpc>
                <a:spcPct val="100000"/>
              </a:lnSpc>
              <a:spcBef>
                <a:spcPts val="300"/>
              </a:spcBef>
              <a:spcAft>
                <a:spcPts val="0"/>
              </a:spcAft>
              <a:buNone/>
              <a:defRPr sz="1500">
                <a:solidFill>
                  <a:schemeClr val="lt1"/>
                </a:solidFill>
              </a:defRPr>
            </a:lvl7pPr>
            <a:lvl8pPr lvl="7" algn="ctr" rtl="0">
              <a:lnSpc>
                <a:spcPct val="100000"/>
              </a:lnSpc>
              <a:spcBef>
                <a:spcPts val="300"/>
              </a:spcBef>
              <a:spcAft>
                <a:spcPts val="0"/>
              </a:spcAft>
              <a:buNone/>
              <a:defRPr sz="1500">
                <a:solidFill>
                  <a:schemeClr val="lt1"/>
                </a:solidFill>
              </a:defRPr>
            </a:lvl8pPr>
            <a:lvl9pPr lvl="8" algn="ctr" rtl="0">
              <a:lnSpc>
                <a:spcPct val="100000"/>
              </a:lnSpc>
              <a:spcBef>
                <a:spcPts val="300"/>
              </a:spcBef>
              <a:spcAft>
                <a:spcPts val="0"/>
              </a:spcAft>
              <a:buNone/>
              <a:defRPr sz="1500">
                <a:solidFill>
                  <a:schemeClr val="lt1"/>
                </a:solidFill>
              </a:defRPr>
            </a:lvl9pPr>
          </a:lstStyle>
          <a:p>
            <a:endParaRPr/>
          </a:p>
        </p:txBody>
      </p:sp>
      <p:sp>
        <p:nvSpPr>
          <p:cNvPr id="905" name="Google Shape;905;p30"/>
          <p:cNvSpPr txBox="1">
            <a:spLocks noGrp="1"/>
          </p:cNvSpPr>
          <p:nvPr>
            <p:ph type="subTitle" idx="2"/>
          </p:nvPr>
        </p:nvSpPr>
        <p:spPr>
          <a:xfrm>
            <a:off x="2537400" y="1390163"/>
            <a:ext cx="4069200" cy="109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b="0">
                <a:solidFill>
                  <a:schemeClr val="lt1"/>
                </a:solidFill>
              </a:defRPr>
            </a:lvl1pPr>
            <a:lvl2pPr lvl="1" algn="ctr" rtl="0">
              <a:lnSpc>
                <a:spcPct val="100000"/>
              </a:lnSpc>
              <a:spcBef>
                <a:spcPts val="1600"/>
              </a:spcBef>
              <a:spcAft>
                <a:spcPts val="0"/>
              </a:spcAft>
              <a:buNone/>
              <a:defRPr sz="1400">
                <a:solidFill>
                  <a:schemeClr val="lt1"/>
                </a:solidFill>
              </a:defRPr>
            </a:lvl2pPr>
            <a:lvl3pPr lvl="2" algn="ctr" rtl="0">
              <a:lnSpc>
                <a:spcPct val="100000"/>
              </a:lnSpc>
              <a:spcBef>
                <a:spcPts val="1600"/>
              </a:spcBef>
              <a:spcAft>
                <a:spcPts val="0"/>
              </a:spcAft>
              <a:buNone/>
              <a:defRPr sz="1400">
                <a:solidFill>
                  <a:schemeClr val="lt1"/>
                </a:solidFill>
              </a:defRPr>
            </a:lvl3pPr>
            <a:lvl4pPr lvl="3" algn="ctr" rtl="0">
              <a:lnSpc>
                <a:spcPct val="100000"/>
              </a:lnSpc>
              <a:spcBef>
                <a:spcPts val="1600"/>
              </a:spcBef>
              <a:spcAft>
                <a:spcPts val="0"/>
              </a:spcAft>
              <a:buNone/>
              <a:defRPr sz="1400">
                <a:solidFill>
                  <a:schemeClr val="lt1"/>
                </a:solidFill>
              </a:defRPr>
            </a:lvl4pPr>
            <a:lvl5pPr lvl="4" algn="ctr" rtl="0">
              <a:lnSpc>
                <a:spcPct val="100000"/>
              </a:lnSpc>
              <a:spcBef>
                <a:spcPts val="1600"/>
              </a:spcBef>
              <a:spcAft>
                <a:spcPts val="0"/>
              </a:spcAft>
              <a:buNone/>
              <a:defRPr sz="1400">
                <a:solidFill>
                  <a:schemeClr val="lt1"/>
                </a:solidFill>
              </a:defRPr>
            </a:lvl5pPr>
            <a:lvl6pPr lvl="5" algn="ctr" rtl="0">
              <a:lnSpc>
                <a:spcPct val="100000"/>
              </a:lnSpc>
              <a:spcBef>
                <a:spcPts val="1600"/>
              </a:spcBef>
              <a:spcAft>
                <a:spcPts val="0"/>
              </a:spcAft>
              <a:buNone/>
              <a:defRPr sz="1400">
                <a:solidFill>
                  <a:schemeClr val="lt1"/>
                </a:solidFill>
              </a:defRPr>
            </a:lvl6pPr>
            <a:lvl7pPr lvl="6" algn="ctr" rtl="0">
              <a:lnSpc>
                <a:spcPct val="100000"/>
              </a:lnSpc>
              <a:spcBef>
                <a:spcPts val="1600"/>
              </a:spcBef>
              <a:spcAft>
                <a:spcPts val="0"/>
              </a:spcAft>
              <a:buNone/>
              <a:defRPr sz="1400">
                <a:solidFill>
                  <a:schemeClr val="lt1"/>
                </a:solidFill>
              </a:defRPr>
            </a:lvl7pPr>
            <a:lvl8pPr lvl="7" algn="ctr" rtl="0">
              <a:lnSpc>
                <a:spcPct val="100000"/>
              </a:lnSpc>
              <a:spcBef>
                <a:spcPts val="1600"/>
              </a:spcBef>
              <a:spcAft>
                <a:spcPts val="0"/>
              </a:spcAft>
              <a:buNone/>
              <a:defRPr sz="1400">
                <a:solidFill>
                  <a:schemeClr val="lt1"/>
                </a:solidFill>
              </a:defRPr>
            </a:lvl8pPr>
            <a:lvl9pPr lvl="8" algn="ctr" rtl="0">
              <a:lnSpc>
                <a:spcPct val="100000"/>
              </a:lnSpc>
              <a:spcBef>
                <a:spcPts val="1600"/>
              </a:spcBef>
              <a:spcAft>
                <a:spcPts val="1600"/>
              </a:spcAft>
              <a:buNone/>
              <a:defRPr sz="1400">
                <a:solidFill>
                  <a:schemeClr val="lt1"/>
                </a:solidFill>
              </a:defRPr>
            </a:lvl9pPr>
          </a:lstStyle>
          <a:p>
            <a:endParaRPr/>
          </a:p>
        </p:txBody>
      </p:sp>
      <p:sp>
        <p:nvSpPr>
          <p:cNvPr id="906" name="Google Shape;906;p30"/>
          <p:cNvSpPr/>
          <p:nvPr/>
        </p:nvSpPr>
        <p:spPr>
          <a:xfrm rot="5400000" flipH="1">
            <a:off x="7815" y="2417247"/>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0"/>
          <p:cNvSpPr/>
          <p:nvPr/>
        </p:nvSpPr>
        <p:spPr>
          <a:xfrm rot="5400000" flipH="1">
            <a:off x="7815" y="1812207"/>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0"/>
          <p:cNvSpPr/>
          <p:nvPr/>
        </p:nvSpPr>
        <p:spPr>
          <a:xfrm rot="5400000" flipH="1">
            <a:off x="626108" y="4837014"/>
            <a:ext cx="303021" cy="309830"/>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0"/>
          <p:cNvSpPr/>
          <p:nvPr/>
        </p:nvSpPr>
        <p:spPr>
          <a:xfrm rot="5400000" flipH="1">
            <a:off x="626092" y="4231958"/>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0"/>
          <p:cNvSpPr/>
          <p:nvPr/>
        </p:nvSpPr>
        <p:spPr>
          <a:xfrm rot="5400000" flipH="1">
            <a:off x="626092" y="3021879"/>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0"/>
          <p:cNvSpPr/>
          <p:nvPr/>
        </p:nvSpPr>
        <p:spPr>
          <a:xfrm rot="5400000" flipH="1">
            <a:off x="626092" y="1206728"/>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0"/>
          <p:cNvSpPr/>
          <p:nvPr/>
        </p:nvSpPr>
        <p:spPr>
          <a:xfrm rot="5400000" flipH="1">
            <a:off x="626092" y="-3383"/>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0"/>
          <p:cNvSpPr/>
          <p:nvPr/>
        </p:nvSpPr>
        <p:spPr>
          <a:xfrm rot="5400000" flipH="1">
            <a:off x="1244385" y="4837453"/>
            <a:ext cx="303021" cy="308951"/>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0"/>
          <p:cNvSpPr/>
          <p:nvPr/>
        </p:nvSpPr>
        <p:spPr>
          <a:xfrm rot="5400000" flipH="1">
            <a:off x="1863125" y="4231528"/>
            <a:ext cx="302065" cy="309859"/>
          </a:xfrm>
          <a:custGeom>
            <a:avLst/>
            <a:gdLst/>
            <a:ahLst/>
            <a:cxnLst/>
            <a:rect l="l" t="t" r="r" b="b"/>
            <a:pathLst>
              <a:path w="9484" h="10579" extrusionOk="0">
                <a:moveTo>
                  <a:pt x="0" y="1"/>
                </a:moveTo>
                <a:lnTo>
                  <a:pt x="0" y="10578"/>
                </a:lnTo>
                <a:lnTo>
                  <a:pt x="9484" y="1057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0"/>
          <p:cNvSpPr/>
          <p:nvPr/>
        </p:nvSpPr>
        <p:spPr>
          <a:xfrm rot="5400000" flipH="1">
            <a:off x="1244861" y="423194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0"/>
          <p:cNvSpPr/>
          <p:nvPr/>
        </p:nvSpPr>
        <p:spPr>
          <a:xfrm rot="5400000" flipH="1">
            <a:off x="7384" y="4837059"/>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0"/>
          <p:cNvSpPr/>
          <p:nvPr/>
        </p:nvSpPr>
        <p:spPr>
          <a:xfrm rot="5400000" flipH="1">
            <a:off x="8333" y="423242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0"/>
          <p:cNvSpPr/>
          <p:nvPr/>
        </p:nvSpPr>
        <p:spPr>
          <a:xfrm rot="5400000" flipH="1">
            <a:off x="8335" y="3627348"/>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0"/>
          <p:cNvSpPr/>
          <p:nvPr/>
        </p:nvSpPr>
        <p:spPr>
          <a:xfrm rot="5400000" flipH="1">
            <a:off x="9578" y="3022536"/>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0"/>
          <p:cNvSpPr/>
          <p:nvPr/>
        </p:nvSpPr>
        <p:spPr>
          <a:xfrm rot="5400000" flipH="1">
            <a:off x="626096" y="2417246"/>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0"/>
          <p:cNvSpPr/>
          <p:nvPr/>
        </p:nvSpPr>
        <p:spPr>
          <a:xfrm rot="5400000" flipH="1">
            <a:off x="9570" y="1207140"/>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0"/>
          <p:cNvSpPr/>
          <p:nvPr/>
        </p:nvSpPr>
        <p:spPr>
          <a:xfrm rot="5400000" flipH="1">
            <a:off x="10077" y="602112"/>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0"/>
          <p:cNvSpPr/>
          <p:nvPr/>
        </p:nvSpPr>
        <p:spPr>
          <a:xfrm rot="5400000" flipH="1">
            <a:off x="9570" y="-2972"/>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0"/>
          <p:cNvSpPr/>
          <p:nvPr/>
        </p:nvSpPr>
        <p:spPr>
          <a:xfrm rot="5400000" flipH="1">
            <a:off x="626038" y="601684"/>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0"/>
          <p:cNvSpPr/>
          <p:nvPr/>
        </p:nvSpPr>
        <p:spPr>
          <a:xfrm rot="5400000" flipH="1">
            <a:off x="1242624" y="3022532"/>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0"/>
          <p:cNvSpPr/>
          <p:nvPr/>
        </p:nvSpPr>
        <p:spPr>
          <a:xfrm rot="5400000" flipH="1">
            <a:off x="1242624" y="1208805"/>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0"/>
          <p:cNvSpPr/>
          <p:nvPr/>
        </p:nvSpPr>
        <p:spPr>
          <a:xfrm rot="-5400000" flipH="1">
            <a:off x="6979550" y="2417278"/>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0"/>
          <p:cNvSpPr/>
          <p:nvPr/>
        </p:nvSpPr>
        <p:spPr>
          <a:xfrm rot="-5400000" flipH="1">
            <a:off x="6979981" y="-3401"/>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0"/>
          <p:cNvSpPr/>
          <p:nvPr/>
        </p:nvSpPr>
        <p:spPr>
          <a:xfrm rot="-5400000" flipH="1">
            <a:off x="6978275" y="4232374"/>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0"/>
          <p:cNvSpPr/>
          <p:nvPr/>
        </p:nvSpPr>
        <p:spPr>
          <a:xfrm rot="-5400000" flipH="1">
            <a:off x="7598185" y="2417278"/>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0"/>
          <p:cNvSpPr/>
          <p:nvPr/>
        </p:nvSpPr>
        <p:spPr>
          <a:xfrm rot="-5400000" flipH="1">
            <a:off x="7598616" y="-3401"/>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0"/>
          <p:cNvSpPr/>
          <p:nvPr/>
        </p:nvSpPr>
        <p:spPr>
          <a:xfrm rot="-5400000" flipH="1">
            <a:off x="7598655" y="602084"/>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0"/>
          <p:cNvSpPr/>
          <p:nvPr/>
        </p:nvSpPr>
        <p:spPr>
          <a:xfrm rot="-5400000" flipH="1">
            <a:off x="7596422" y="1811963"/>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0"/>
          <p:cNvSpPr/>
          <p:nvPr/>
        </p:nvSpPr>
        <p:spPr>
          <a:xfrm rot="-5400000" flipH="1">
            <a:off x="7596430" y="3627350"/>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0"/>
          <p:cNvSpPr/>
          <p:nvPr/>
        </p:nvSpPr>
        <p:spPr>
          <a:xfrm rot="-5400000" flipH="1">
            <a:off x="7596910" y="4232374"/>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0"/>
          <p:cNvSpPr/>
          <p:nvPr/>
        </p:nvSpPr>
        <p:spPr>
          <a:xfrm rot="-5400000" flipH="1">
            <a:off x="8216821" y="2417265"/>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0"/>
          <p:cNvSpPr/>
          <p:nvPr/>
        </p:nvSpPr>
        <p:spPr>
          <a:xfrm rot="-5400000" flipH="1">
            <a:off x="8216821" y="3022301"/>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0"/>
          <p:cNvSpPr/>
          <p:nvPr/>
        </p:nvSpPr>
        <p:spPr>
          <a:xfrm rot="-5400000" flipH="1">
            <a:off x="8217252" y="-3414"/>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0"/>
          <p:cNvSpPr/>
          <p:nvPr/>
        </p:nvSpPr>
        <p:spPr>
          <a:xfrm rot="-5400000" flipH="1">
            <a:off x="8217290" y="602071"/>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0"/>
          <p:cNvSpPr/>
          <p:nvPr/>
        </p:nvSpPr>
        <p:spPr>
          <a:xfrm rot="-5400000" flipH="1">
            <a:off x="8217288" y="1207170"/>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0"/>
          <p:cNvSpPr/>
          <p:nvPr/>
        </p:nvSpPr>
        <p:spPr>
          <a:xfrm rot="-5400000" flipH="1">
            <a:off x="8215057" y="1811950"/>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0"/>
          <p:cNvSpPr/>
          <p:nvPr/>
        </p:nvSpPr>
        <p:spPr>
          <a:xfrm rot="-5400000" flipH="1">
            <a:off x="8215066" y="3627337"/>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0"/>
          <p:cNvSpPr/>
          <p:nvPr/>
        </p:nvSpPr>
        <p:spPr>
          <a:xfrm rot="-5400000" flipH="1">
            <a:off x="8215546" y="4232361"/>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0"/>
          <p:cNvSpPr/>
          <p:nvPr/>
        </p:nvSpPr>
        <p:spPr>
          <a:xfrm rot="-5400000" flipH="1">
            <a:off x="8215066" y="4837442"/>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0"/>
          <p:cNvSpPr/>
          <p:nvPr/>
        </p:nvSpPr>
        <p:spPr>
          <a:xfrm rot="5400000" flipH="1">
            <a:off x="1243048" y="-3383"/>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0"/>
          <p:cNvSpPr/>
          <p:nvPr/>
        </p:nvSpPr>
        <p:spPr>
          <a:xfrm rot="-5400000" flipH="1">
            <a:off x="8837214" y="2417291"/>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0"/>
          <p:cNvSpPr/>
          <p:nvPr/>
        </p:nvSpPr>
        <p:spPr>
          <a:xfrm rot="-5400000" flipH="1">
            <a:off x="8837214" y="3022327"/>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0"/>
          <p:cNvSpPr/>
          <p:nvPr/>
        </p:nvSpPr>
        <p:spPr>
          <a:xfrm rot="-5400000" flipH="1">
            <a:off x="8837645" y="-3388"/>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0"/>
          <p:cNvSpPr/>
          <p:nvPr/>
        </p:nvSpPr>
        <p:spPr>
          <a:xfrm rot="-5400000" flipH="1">
            <a:off x="8837683" y="602097"/>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0"/>
          <p:cNvSpPr/>
          <p:nvPr/>
        </p:nvSpPr>
        <p:spPr>
          <a:xfrm rot="-5400000" flipH="1">
            <a:off x="8837680" y="1207196"/>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0"/>
          <p:cNvSpPr/>
          <p:nvPr/>
        </p:nvSpPr>
        <p:spPr>
          <a:xfrm rot="-5400000" flipH="1">
            <a:off x="8835450" y="1811975"/>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0"/>
          <p:cNvSpPr/>
          <p:nvPr/>
        </p:nvSpPr>
        <p:spPr>
          <a:xfrm rot="-5400000" flipH="1">
            <a:off x="8835458" y="3627363"/>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0"/>
          <p:cNvSpPr/>
          <p:nvPr/>
        </p:nvSpPr>
        <p:spPr>
          <a:xfrm rot="-5400000" flipH="1">
            <a:off x="8835939" y="4232387"/>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0"/>
          <p:cNvSpPr/>
          <p:nvPr/>
        </p:nvSpPr>
        <p:spPr>
          <a:xfrm rot="-5400000" flipH="1">
            <a:off x="8835458" y="4837468"/>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gradFill>
          <a:gsLst>
            <a:gs pos="0">
              <a:schemeClr val="dk2"/>
            </a:gs>
            <a:gs pos="24000">
              <a:schemeClr val="dk2"/>
            </a:gs>
            <a:gs pos="56000">
              <a:schemeClr val="dk2"/>
            </a:gs>
            <a:gs pos="100000">
              <a:srgbClr val="141C21"/>
            </a:gs>
          </a:gsLst>
          <a:lin ang="5400012" scaled="0"/>
        </a:gradFill>
        <a:effectLst/>
      </p:bgPr>
    </p:bg>
    <p:spTree>
      <p:nvGrpSpPr>
        <p:cNvPr id="1" name="Shape 79"/>
        <p:cNvGrpSpPr/>
        <p:nvPr/>
      </p:nvGrpSpPr>
      <p:grpSpPr>
        <a:xfrm>
          <a:off x="0" y="0"/>
          <a:ext cx="0" cy="0"/>
          <a:chOff x="0" y="0"/>
          <a:chExt cx="0" cy="0"/>
        </a:xfrm>
      </p:grpSpPr>
      <p:sp>
        <p:nvSpPr>
          <p:cNvPr id="80" name="Google Shape;80;p4"/>
          <p:cNvSpPr/>
          <p:nvPr/>
        </p:nvSpPr>
        <p:spPr>
          <a:xfrm>
            <a:off x="9" y="4239249"/>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a:off x="589725"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a:off x="9" y="3637064"/>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a:off x="9" y="3034023"/>
            <a:ext cx="295338" cy="302004"/>
          </a:xfrm>
          <a:custGeom>
            <a:avLst/>
            <a:gdLst/>
            <a:ahLst/>
            <a:cxnLst/>
            <a:rect l="l" t="t" r="r" b="b"/>
            <a:pathLst>
              <a:path w="9514" h="10579" extrusionOk="0">
                <a:moveTo>
                  <a:pt x="0" y="1"/>
                </a:moveTo>
                <a:lnTo>
                  <a:pt x="0" y="10578"/>
                </a:lnTo>
                <a:lnTo>
                  <a:pt x="9514" y="1057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9" y="2431866"/>
            <a:ext cx="295338" cy="301119"/>
          </a:xfrm>
          <a:custGeom>
            <a:avLst/>
            <a:gdLst/>
            <a:ahLst/>
            <a:cxnLst/>
            <a:rect l="l" t="t" r="r" b="b"/>
            <a:pathLst>
              <a:path w="9514" h="10548" extrusionOk="0">
                <a:moveTo>
                  <a:pt x="0" y="0"/>
                </a:moveTo>
                <a:lnTo>
                  <a:pt x="0" y="10547"/>
                </a:lnTo>
                <a:lnTo>
                  <a:pt x="9514" y="10547"/>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590637" y="36370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a:off x="-50" y="4842282"/>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590169" y="48422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rot="10800000" flipH="1">
            <a:off x="8257867" y="14"/>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rot="10800000" flipH="1">
            <a:off x="8847624" y="602608"/>
            <a:ext cx="295369" cy="301119"/>
          </a:xfrm>
          <a:custGeom>
            <a:avLst/>
            <a:gdLst/>
            <a:ahLst/>
            <a:cxnLst/>
            <a:rect l="l" t="t" r="r" b="b"/>
            <a:pathLst>
              <a:path w="9515" h="10548" extrusionOk="0">
                <a:moveTo>
                  <a:pt x="1" y="0"/>
                </a:moveTo>
                <a:lnTo>
                  <a:pt x="1" y="10548"/>
                </a:lnTo>
                <a:lnTo>
                  <a:pt x="9515" y="1054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rot="10800000" flipH="1">
            <a:off x="8848630" y="-2"/>
            <a:ext cx="295369" cy="301119"/>
          </a:xfrm>
          <a:custGeom>
            <a:avLst/>
            <a:gdLst/>
            <a:ahLst/>
            <a:cxnLst/>
            <a:rect l="l" t="t" r="r" b="b"/>
            <a:pathLst>
              <a:path w="9515" h="10548" extrusionOk="0">
                <a:moveTo>
                  <a:pt x="1" y="0"/>
                </a:moveTo>
                <a:lnTo>
                  <a:pt x="1" y="10548"/>
                </a:lnTo>
                <a:lnTo>
                  <a:pt x="9515" y="1054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rot="10800000" flipH="1">
            <a:off x="8847702" y="1205203"/>
            <a:ext cx="295369" cy="301119"/>
          </a:xfrm>
          <a:custGeom>
            <a:avLst/>
            <a:gdLst/>
            <a:ahLst/>
            <a:cxnLst/>
            <a:rect l="l" t="t" r="r" b="b"/>
            <a:pathLst>
              <a:path w="9515" h="10548" extrusionOk="0">
                <a:moveTo>
                  <a:pt x="1" y="0"/>
                </a:moveTo>
                <a:lnTo>
                  <a:pt x="1" y="10547"/>
                </a:lnTo>
                <a:lnTo>
                  <a:pt x="9515" y="10547"/>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rot="10800000" flipH="1">
            <a:off x="8847687" y="1807156"/>
            <a:ext cx="294407" cy="302004"/>
          </a:xfrm>
          <a:custGeom>
            <a:avLst/>
            <a:gdLst/>
            <a:ahLst/>
            <a:cxnLst/>
            <a:rect l="l" t="t" r="r" b="b"/>
            <a:pathLst>
              <a:path w="9484" h="10579" extrusionOk="0">
                <a:moveTo>
                  <a:pt x="0" y="1"/>
                </a:moveTo>
                <a:lnTo>
                  <a:pt x="0" y="10579"/>
                </a:lnTo>
                <a:lnTo>
                  <a:pt x="9484" y="10579"/>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rot="10800000" flipH="1">
            <a:off x="8259817" y="602189"/>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3000"/>
              <a:buNone/>
              <a:defRPr sz="2000">
                <a:solidFill>
                  <a:schemeClr val="dk1"/>
                </a:solidFill>
              </a:defRPr>
            </a:lvl1pPr>
            <a:lvl2pPr lvl="1">
              <a:spcBef>
                <a:spcPts val="0"/>
              </a:spcBef>
              <a:spcAft>
                <a:spcPts val="0"/>
              </a:spcAft>
              <a:buClr>
                <a:schemeClr val="dk1"/>
              </a:buClr>
              <a:buSzPts val="2800"/>
              <a:buNone/>
              <a:defRPr>
                <a:solidFill>
                  <a:schemeClr val="dk1"/>
                </a:solidFill>
              </a:defRPr>
            </a:lvl2pPr>
            <a:lvl3pPr lvl="2">
              <a:spcBef>
                <a:spcPts val="0"/>
              </a:spcBef>
              <a:spcAft>
                <a:spcPts val="0"/>
              </a:spcAft>
              <a:buClr>
                <a:schemeClr val="dk1"/>
              </a:buClr>
              <a:buSzPts val="2800"/>
              <a:buNone/>
              <a:defRPr>
                <a:solidFill>
                  <a:schemeClr val="dk1"/>
                </a:solidFill>
              </a:defRPr>
            </a:lvl3pPr>
            <a:lvl4pPr lvl="3">
              <a:spcBef>
                <a:spcPts val="0"/>
              </a:spcBef>
              <a:spcAft>
                <a:spcPts val="0"/>
              </a:spcAft>
              <a:buClr>
                <a:schemeClr val="dk1"/>
              </a:buClr>
              <a:buSzPts val="2800"/>
              <a:buNone/>
              <a:defRPr>
                <a:solidFill>
                  <a:schemeClr val="dk1"/>
                </a:solidFill>
              </a:defRPr>
            </a:lvl4pPr>
            <a:lvl5pPr lvl="4">
              <a:spcBef>
                <a:spcPts val="0"/>
              </a:spcBef>
              <a:spcAft>
                <a:spcPts val="0"/>
              </a:spcAft>
              <a:buClr>
                <a:schemeClr val="dk1"/>
              </a:buClr>
              <a:buSzPts val="2800"/>
              <a:buNone/>
              <a:defRPr>
                <a:solidFill>
                  <a:schemeClr val="dk1"/>
                </a:solidFill>
              </a:defRPr>
            </a:lvl5pPr>
            <a:lvl6pPr lvl="5">
              <a:spcBef>
                <a:spcPts val="0"/>
              </a:spcBef>
              <a:spcAft>
                <a:spcPts val="0"/>
              </a:spcAft>
              <a:buClr>
                <a:schemeClr val="dk1"/>
              </a:buClr>
              <a:buSzPts val="2800"/>
              <a:buNone/>
              <a:defRPr>
                <a:solidFill>
                  <a:schemeClr val="dk1"/>
                </a:solidFill>
              </a:defRPr>
            </a:lvl6pPr>
            <a:lvl7pPr lvl="6">
              <a:spcBef>
                <a:spcPts val="0"/>
              </a:spcBef>
              <a:spcAft>
                <a:spcPts val="0"/>
              </a:spcAft>
              <a:buClr>
                <a:schemeClr val="dk1"/>
              </a:buClr>
              <a:buSzPts val="2800"/>
              <a:buNone/>
              <a:defRPr>
                <a:solidFill>
                  <a:schemeClr val="dk1"/>
                </a:solidFill>
              </a:defRPr>
            </a:lvl7pPr>
            <a:lvl8pPr lvl="7">
              <a:spcBef>
                <a:spcPts val="0"/>
              </a:spcBef>
              <a:spcAft>
                <a:spcPts val="0"/>
              </a:spcAft>
              <a:buClr>
                <a:schemeClr val="dk1"/>
              </a:buClr>
              <a:buSzPts val="2800"/>
              <a:buNone/>
              <a:defRPr>
                <a:solidFill>
                  <a:schemeClr val="dk1"/>
                </a:solidFill>
              </a:defRPr>
            </a:lvl8pPr>
            <a:lvl9pPr lvl="8">
              <a:spcBef>
                <a:spcPts val="0"/>
              </a:spcBef>
              <a:spcAft>
                <a:spcPts val="0"/>
              </a:spcAft>
              <a:buClr>
                <a:schemeClr val="dk1"/>
              </a:buClr>
              <a:buSzPts val="2800"/>
              <a:buNone/>
              <a:defRPr>
                <a:solidFill>
                  <a:schemeClr val="dk1"/>
                </a:solidFill>
              </a:defRPr>
            </a:lvl9pPr>
          </a:lstStyle>
          <a:p>
            <a:endParaRPr/>
          </a:p>
        </p:txBody>
      </p:sp>
      <p:sp>
        <p:nvSpPr>
          <p:cNvPr id="95" name="Google Shape;95;p4"/>
          <p:cNvSpPr txBox="1">
            <a:spLocks noGrp="1"/>
          </p:cNvSpPr>
          <p:nvPr>
            <p:ph type="body" idx="1"/>
          </p:nvPr>
        </p:nvSpPr>
        <p:spPr>
          <a:xfrm>
            <a:off x="717425" y="1203750"/>
            <a:ext cx="7709100" cy="3399900"/>
          </a:xfrm>
          <a:prstGeom prst="rect">
            <a:avLst/>
          </a:prstGeom>
        </p:spPr>
        <p:txBody>
          <a:bodyPr spcFirstLastPara="1" wrap="square" lIns="91425" tIns="91425" rIns="91425" bIns="91425" anchor="ctr" anchorCtr="0">
            <a:noAutofit/>
          </a:bodyPr>
          <a:lstStyle>
            <a:lvl1pPr marL="457200" lvl="0" indent="-298450">
              <a:lnSpc>
                <a:spcPct val="100000"/>
              </a:lnSpc>
              <a:spcBef>
                <a:spcPts val="0"/>
              </a:spcBef>
              <a:spcAft>
                <a:spcPts val="0"/>
              </a:spcAft>
              <a:buClr>
                <a:srgbClr val="FFFFFF"/>
              </a:buClr>
              <a:buSzPts val="1100"/>
              <a:buChar char="●"/>
              <a:defRPr sz="1200">
                <a:solidFill>
                  <a:srgbClr val="FFFFFF"/>
                </a:solidFill>
              </a:defRPr>
            </a:lvl1pPr>
            <a:lvl2pPr marL="914400" lvl="1" indent="-330200">
              <a:spcBef>
                <a:spcPts val="0"/>
              </a:spcBef>
              <a:spcAft>
                <a:spcPts val="0"/>
              </a:spcAft>
              <a:buClr>
                <a:srgbClr val="FFFFFF"/>
              </a:buClr>
              <a:buSzPts val="1600"/>
              <a:buFont typeface="Muli"/>
              <a:buChar char="○"/>
              <a:defRPr>
                <a:solidFill>
                  <a:srgbClr val="FFFFFF"/>
                </a:solidFill>
              </a:defRPr>
            </a:lvl2pPr>
            <a:lvl3pPr marL="1371600" lvl="2" indent="-330200">
              <a:spcBef>
                <a:spcPts val="1600"/>
              </a:spcBef>
              <a:spcAft>
                <a:spcPts val="0"/>
              </a:spcAft>
              <a:buClr>
                <a:srgbClr val="FFFFFF"/>
              </a:buClr>
              <a:buSzPts val="1600"/>
              <a:buFont typeface="Muli"/>
              <a:buChar char="■"/>
              <a:defRPr>
                <a:solidFill>
                  <a:srgbClr val="FFFFFF"/>
                </a:solidFill>
              </a:defRPr>
            </a:lvl3pPr>
            <a:lvl4pPr marL="1828800" lvl="3" indent="-330200">
              <a:spcBef>
                <a:spcPts val="1600"/>
              </a:spcBef>
              <a:spcAft>
                <a:spcPts val="0"/>
              </a:spcAft>
              <a:buClr>
                <a:srgbClr val="FFFFFF"/>
              </a:buClr>
              <a:buSzPts val="1600"/>
              <a:buFont typeface="Muli"/>
              <a:buChar char="●"/>
              <a:defRPr>
                <a:solidFill>
                  <a:srgbClr val="FFFFFF"/>
                </a:solidFill>
              </a:defRPr>
            </a:lvl4pPr>
            <a:lvl5pPr marL="2286000" lvl="4" indent="-330200">
              <a:spcBef>
                <a:spcPts val="1600"/>
              </a:spcBef>
              <a:spcAft>
                <a:spcPts val="0"/>
              </a:spcAft>
              <a:buClr>
                <a:srgbClr val="FFFFFF"/>
              </a:buClr>
              <a:buSzPts val="1600"/>
              <a:buFont typeface="Muli"/>
              <a:buChar char="○"/>
              <a:defRPr>
                <a:solidFill>
                  <a:srgbClr val="FFFFFF"/>
                </a:solidFill>
              </a:defRPr>
            </a:lvl5pPr>
            <a:lvl6pPr marL="2743200" lvl="5" indent="-330200">
              <a:spcBef>
                <a:spcPts val="1600"/>
              </a:spcBef>
              <a:spcAft>
                <a:spcPts val="0"/>
              </a:spcAft>
              <a:buClr>
                <a:srgbClr val="FFFFFF"/>
              </a:buClr>
              <a:buSzPts val="1600"/>
              <a:buFont typeface="Muli"/>
              <a:buChar char="■"/>
              <a:defRPr>
                <a:solidFill>
                  <a:srgbClr val="FFFFFF"/>
                </a:solidFill>
              </a:defRPr>
            </a:lvl6pPr>
            <a:lvl7pPr marL="3200400" lvl="6" indent="-330200">
              <a:spcBef>
                <a:spcPts val="1600"/>
              </a:spcBef>
              <a:spcAft>
                <a:spcPts val="0"/>
              </a:spcAft>
              <a:buClr>
                <a:srgbClr val="FFFFFF"/>
              </a:buClr>
              <a:buSzPts val="1600"/>
              <a:buFont typeface="Muli"/>
              <a:buChar char="●"/>
              <a:defRPr>
                <a:solidFill>
                  <a:srgbClr val="FFFFFF"/>
                </a:solidFill>
              </a:defRPr>
            </a:lvl7pPr>
            <a:lvl8pPr marL="3657600" lvl="7" indent="-330200">
              <a:spcBef>
                <a:spcPts val="1600"/>
              </a:spcBef>
              <a:spcAft>
                <a:spcPts val="0"/>
              </a:spcAft>
              <a:buClr>
                <a:srgbClr val="FFFFFF"/>
              </a:buClr>
              <a:buSzPts val="1600"/>
              <a:buFont typeface="Muli"/>
              <a:buChar char="○"/>
              <a:defRPr>
                <a:solidFill>
                  <a:srgbClr val="FFFFFF"/>
                </a:solidFill>
              </a:defRPr>
            </a:lvl8pPr>
            <a:lvl9pPr marL="4114800" lvl="8" indent="-330200">
              <a:spcBef>
                <a:spcPts val="1600"/>
              </a:spcBef>
              <a:spcAft>
                <a:spcPts val="1600"/>
              </a:spcAft>
              <a:buClr>
                <a:srgbClr val="FFFFFF"/>
              </a:buClr>
              <a:buSzPts val="1600"/>
              <a:buFont typeface="Muli"/>
              <a:buChar char="■"/>
              <a:defRPr>
                <a:solidFill>
                  <a:srgbClr val="FFFFFF"/>
                </a:solidFill>
              </a:defRPr>
            </a:lvl9pPr>
          </a:lstStyle>
          <a:p>
            <a:endParaRPr/>
          </a:p>
        </p:txBody>
      </p:sp>
      <p:sp>
        <p:nvSpPr>
          <p:cNvPr id="96" name="Google Shape;96;p4"/>
          <p:cNvSpPr txBox="1"/>
          <p:nvPr/>
        </p:nvSpPr>
        <p:spPr>
          <a:xfrm>
            <a:off x="-295875" y="3054825"/>
            <a:ext cx="2159700" cy="5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cSld name="Titeldia">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BB4E0A59-AC5E-4BF7-A172-03B9126A3D3F}"/>
              </a:ext>
            </a:extLst>
          </p:cNvPr>
          <p:cNvSpPr/>
          <p:nvPr/>
        </p:nvSpPr>
        <p:spPr>
          <a:xfrm>
            <a:off x="-49877" y="-41672"/>
            <a:ext cx="9389225" cy="27432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7" name="Rechthoek 6">
            <a:extLst>
              <a:ext uri="{FF2B5EF4-FFF2-40B4-BE49-F238E27FC236}">
                <a16:creationId xmlns:a16="http://schemas.microsoft.com/office/drawing/2014/main" id="{E81773F8-747F-4DB8-869A-30EE55502AF6}"/>
              </a:ext>
            </a:extLst>
          </p:cNvPr>
          <p:cNvSpPr/>
          <p:nvPr/>
        </p:nvSpPr>
        <p:spPr>
          <a:xfrm>
            <a:off x="-49876" y="2701528"/>
            <a:ext cx="9389225" cy="244197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2" name="Titel 1">
            <a:extLst>
              <a:ext uri="{FF2B5EF4-FFF2-40B4-BE49-F238E27FC236}">
                <a16:creationId xmlns:a16="http://schemas.microsoft.com/office/drawing/2014/main" id="{E6780E7B-6347-428E-9965-E1E54D7784C9}"/>
              </a:ext>
            </a:extLst>
          </p:cNvPr>
          <p:cNvSpPr>
            <a:spLocks noGrp="1"/>
          </p:cNvSpPr>
          <p:nvPr>
            <p:ph type="ctrTitle"/>
          </p:nvPr>
        </p:nvSpPr>
        <p:spPr>
          <a:xfrm>
            <a:off x="1143000" y="102394"/>
            <a:ext cx="6858000" cy="1790700"/>
          </a:xfrm>
        </p:spPr>
        <p:txBody>
          <a:bodyPr anchor="b"/>
          <a:lstStyle>
            <a:lvl1pPr algn="ctr">
              <a:defRPr sz="4500"/>
            </a:lvl1pPr>
          </a:lstStyle>
          <a:p>
            <a:r>
              <a:rPr lang="nl-NL"/>
              <a:t>Klik om stijl te bewerken</a:t>
            </a:r>
            <a:endParaRPr lang="nl-BE" dirty="0"/>
          </a:p>
        </p:txBody>
      </p:sp>
      <p:sp>
        <p:nvSpPr>
          <p:cNvPr id="3" name="Ondertitel 2">
            <a:extLst>
              <a:ext uri="{FF2B5EF4-FFF2-40B4-BE49-F238E27FC236}">
                <a16:creationId xmlns:a16="http://schemas.microsoft.com/office/drawing/2014/main" id="{F4AD66E2-DACF-4235-AD2C-BAA9DFEF482A}"/>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nl-NL"/>
              <a:t>Klikken om de ondertitelstijl van het model te bewerken</a:t>
            </a:r>
            <a:endParaRPr lang="nl-BE"/>
          </a:p>
        </p:txBody>
      </p:sp>
      <p:sp>
        <p:nvSpPr>
          <p:cNvPr id="4" name="Tijdelijke aanduiding voor datum 3">
            <a:extLst>
              <a:ext uri="{FF2B5EF4-FFF2-40B4-BE49-F238E27FC236}">
                <a16:creationId xmlns:a16="http://schemas.microsoft.com/office/drawing/2014/main" id="{73F6A1CD-5EA8-4193-B23C-9717C769AC7E}"/>
              </a:ext>
            </a:extLst>
          </p:cNvPr>
          <p:cNvSpPr>
            <a:spLocks noGrp="1"/>
          </p:cNvSpPr>
          <p:nvPr>
            <p:ph type="dt" sz="half" idx="10"/>
          </p:nvPr>
        </p:nvSpPr>
        <p:spPr/>
        <p:txBody>
          <a:bodyPr/>
          <a:lstStyle/>
          <a:p>
            <a:fld id="{1CF3F30C-0732-4A95-9506-7AC373591488}" type="datetimeFigureOut">
              <a:rPr lang="nl-BE" smtClean="0"/>
              <a:t>21/11/2021</a:t>
            </a:fld>
            <a:endParaRPr lang="nl-BE"/>
          </a:p>
        </p:txBody>
      </p:sp>
      <p:sp>
        <p:nvSpPr>
          <p:cNvPr id="5" name="Tijdelijke aanduiding voor voettekst 4">
            <a:extLst>
              <a:ext uri="{FF2B5EF4-FFF2-40B4-BE49-F238E27FC236}">
                <a16:creationId xmlns:a16="http://schemas.microsoft.com/office/drawing/2014/main" id="{1741BD09-7970-442C-A1A1-B86377CB726F}"/>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C8B1A799-4AA9-4556-A585-E1DA334605A5}"/>
              </a:ext>
            </a:extLst>
          </p:cNvPr>
          <p:cNvSpPr>
            <a:spLocks noGrp="1"/>
          </p:cNvSpPr>
          <p:nvPr>
            <p:ph type="sldNum" sz="quarter" idx="12"/>
          </p:nvPr>
        </p:nvSpPr>
        <p:spPr/>
        <p:txBody>
          <a:bodyPr/>
          <a:lstStyle/>
          <a:p>
            <a:fld id="{80712EC4-04F1-4480-8631-B7E4F96B2E77}" type="slidenum">
              <a:rPr lang="nl-BE" smtClean="0"/>
              <a:t>‹nr.›</a:t>
            </a:fld>
            <a:endParaRPr lang="nl-BE"/>
          </a:p>
        </p:txBody>
      </p:sp>
      <p:pic>
        <p:nvPicPr>
          <p:cNvPr id="11" name="Picture 2" descr="Huisstijl | AP Hogeschool">
            <a:extLst>
              <a:ext uri="{FF2B5EF4-FFF2-40B4-BE49-F238E27FC236}">
                <a16:creationId xmlns:a16="http://schemas.microsoft.com/office/drawing/2014/main" id="{7BDC3559-A25B-405A-914F-BA7F85567BFE}"/>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5306" y="4783564"/>
            <a:ext cx="385344" cy="214274"/>
          </a:xfrm>
          <a:prstGeom prst="rect">
            <a:avLst/>
          </a:prstGeom>
          <a:noFill/>
          <a:extLst>
            <a:ext uri="{909E8E84-426E-40DD-AFC4-6F175D3DCCD1}">
              <a14:hiddenFill xmlns:a14="http://schemas.microsoft.com/office/drawing/2010/main">
                <a:solidFill>
                  <a:srgbClr val="FFFFFF"/>
                </a:solidFill>
              </a14:hiddenFill>
            </a:ext>
          </a:extLst>
        </p:spPr>
      </p:pic>
      <p:pic>
        <p:nvPicPr>
          <p:cNvPr id="13" name="Afbeelding 12">
            <a:extLst>
              <a:ext uri="{FF2B5EF4-FFF2-40B4-BE49-F238E27FC236}">
                <a16:creationId xmlns:a16="http://schemas.microsoft.com/office/drawing/2014/main" id="{011958E0-A483-4667-85CC-ADE850A08F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9026" y="3479192"/>
            <a:ext cx="1065949" cy="1064233"/>
          </a:xfrm>
          <a:prstGeom prst="rect">
            <a:avLst/>
          </a:prstGeom>
        </p:spPr>
      </p:pic>
    </p:spTree>
    <p:extLst>
      <p:ext uri="{BB962C8B-B14F-4D97-AF65-F5344CB8AC3E}">
        <p14:creationId xmlns:p14="http://schemas.microsoft.com/office/powerpoint/2010/main" val="13091591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7D09DE-9877-4775-9EA0-3FAF25053291}"/>
              </a:ext>
            </a:extLst>
          </p:cNvPr>
          <p:cNvSpPr>
            <a:spLocks noGrp="1"/>
          </p:cNvSpPr>
          <p:nvPr>
            <p:ph type="title"/>
          </p:nvPr>
        </p:nvSpPr>
        <p:spPr>
          <a:xfrm>
            <a:off x="623888" y="1282304"/>
            <a:ext cx="7886700" cy="2139553"/>
          </a:xfrm>
        </p:spPr>
        <p:txBody>
          <a:bodyPr anchor="b"/>
          <a:lstStyle>
            <a:lvl1pPr>
              <a:defRPr sz="4500"/>
            </a:lvl1p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7E204716-6C27-4458-A66E-7D0C8675C936}"/>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A66AC9EB-DEAD-42CF-AD23-439C5DA97073}"/>
              </a:ext>
            </a:extLst>
          </p:cNvPr>
          <p:cNvSpPr>
            <a:spLocks noGrp="1"/>
          </p:cNvSpPr>
          <p:nvPr>
            <p:ph type="dt" sz="half" idx="10"/>
          </p:nvPr>
        </p:nvSpPr>
        <p:spPr/>
        <p:txBody>
          <a:bodyPr/>
          <a:lstStyle/>
          <a:p>
            <a:fld id="{1CF3F30C-0732-4A95-9506-7AC373591488}" type="datetimeFigureOut">
              <a:rPr lang="nl-BE" smtClean="0"/>
              <a:t>21/11/2021</a:t>
            </a:fld>
            <a:endParaRPr lang="nl-BE"/>
          </a:p>
        </p:txBody>
      </p:sp>
      <p:sp>
        <p:nvSpPr>
          <p:cNvPr id="5" name="Tijdelijke aanduiding voor voettekst 4">
            <a:extLst>
              <a:ext uri="{FF2B5EF4-FFF2-40B4-BE49-F238E27FC236}">
                <a16:creationId xmlns:a16="http://schemas.microsoft.com/office/drawing/2014/main" id="{4E272174-F617-485C-8862-B67278A66933}"/>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ED7AC59F-8095-4C85-89CD-7324AA678184}"/>
              </a:ext>
            </a:extLst>
          </p:cNvPr>
          <p:cNvSpPr>
            <a:spLocks noGrp="1"/>
          </p:cNvSpPr>
          <p:nvPr>
            <p:ph type="sldNum" sz="quarter" idx="12"/>
          </p:nvPr>
        </p:nvSpPr>
        <p:spPr/>
        <p:txBody>
          <a:bodyPr/>
          <a:lstStyle/>
          <a:p>
            <a:fld id="{80712EC4-04F1-4480-8631-B7E4F96B2E77}" type="slidenum">
              <a:rPr lang="nl-BE" smtClean="0"/>
              <a:t>‹nr.›</a:t>
            </a:fld>
            <a:endParaRPr lang="nl-BE"/>
          </a:p>
        </p:txBody>
      </p:sp>
    </p:spTree>
    <p:extLst>
      <p:ext uri="{BB962C8B-B14F-4D97-AF65-F5344CB8AC3E}">
        <p14:creationId xmlns:p14="http://schemas.microsoft.com/office/powerpoint/2010/main" val="21070015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8BAD38-7922-4925-9B1E-C8B9824AB115}"/>
              </a:ext>
            </a:extLst>
          </p:cNvPr>
          <p:cNvSpPr>
            <a:spLocks noGrp="1"/>
          </p:cNvSpPr>
          <p:nvPr>
            <p:ph type="title"/>
          </p:nvPr>
        </p:nvSpPr>
        <p:spPr/>
        <p:txBody>
          <a:body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F646D84E-4957-4D2C-BDD6-C478B3F04CD3}"/>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467BED60-0F65-4F2B-B5B9-7CDC70E73F2E}"/>
              </a:ext>
            </a:extLst>
          </p:cNvPr>
          <p:cNvSpPr>
            <a:spLocks noGrp="1"/>
          </p:cNvSpPr>
          <p:nvPr>
            <p:ph type="dt" sz="half" idx="10"/>
          </p:nvPr>
        </p:nvSpPr>
        <p:spPr/>
        <p:txBody>
          <a:bodyPr/>
          <a:lstStyle/>
          <a:p>
            <a:fld id="{1CF3F30C-0732-4A95-9506-7AC373591488}" type="datetimeFigureOut">
              <a:rPr lang="nl-BE" smtClean="0"/>
              <a:t>21/11/2021</a:t>
            </a:fld>
            <a:endParaRPr lang="nl-BE"/>
          </a:p>
        </p:txBody>
      </p:sp>
      <p:sp>
        <p:nvSpPr>
          <p:cNvPr id="5" name="Tijdelijke aanduiding voor voettekst 4">
            <a:extLst>
              <a:ext uri="{FF2B5EF4-FFF2-40B4-BE49-F238E27FC236}">
                <a16:creationId xmlns:a16="http://schemas.microsoft.com/office/drawing/2014/main" id="{3C5970C4-1407-4452-9148-636A126C94CD}"/>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25C57E89-1D0D-4354-8F65-63804968C1CF}"/>
              </a:ext>
            </a:extLst>
          </p:cNvPr>
          <p:cNvSpPr>
            <a:spLocks noGrp="1"/>
          </p:cNvSpPr>
          <p:nvPr>
            <p:ph type="sldNum" sz="quarter" idx="12"/>
          </p:nvPr>
        </p:nvSpPr>
        <p:spPr/>
        <p:txBody>
          <a:bodyPr/>
          <a:lstStyle/>
          <a:p>
            <a:fld id="{80712EC4-04F1-4480-8631-B7E4F96B2E77}" type="slidenum">
              <a:rPr lang="nl-BE" smtClean="0"/>
              <a:t>‹nr.›</a:t>
            </a:fld>
            <a:endParaRPr lang="nl-BE"/>
          </a:p>
        </p:txBody>
      </p:sp>
    </p:spTree>
    <p:extLst>
      <p:ext uri="{BB962C8B-B14F-4D97-AF65-F5344CB8AC3E}">
        <p14:creationId xmlns:p14="http://schemas.microsoft.com/office/powerpoint/2010/main" val="33147120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95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gradFill>
          <a:gsLst>
            <a:gs pos="0">
              <a:schemeClr val="dk2"/>
            </a:gs>
            <a:gs pos="24000">
              <a:schemeClr val="dk2"/>
            </a:gs>
            <a:gs pos="56000">
              <a:schemeClr val="dk2"/>
            </a:gs>
            <a:gs pos="100000">
              <a:srgbClr val="141C21"/>
            </a:gs>
          </a:gsLst>
          <a:lin ang="5400012" scaled="0"/>
        </a:gradFill>
        <a:effectLst/>
      </p:bgPr>
    </p:bg>
    <p:spTree>
      <p:nvGrpSpPr>
        <p:cNvPr id="1" name="Shape 97"/>
        <p:cNvGrpSpPr/>
        <p:nvPr/>
      </p:nvGrpSpPr>
      <p:grpSpPr>
        <a:xfrm>
          <a:off x="0" y="0"/>
          <a:ext cx="0" cy="0"/>
          <a:chOff x="0" y="0"/>
          <a:chExt cx="0" cy="0"/>
        </a:xfrm>
      </p:grpSpPr>
      <p:sp>
        <p:nvSpPr>
          <p:cNvPr id="98" name="Google Shape;98;p5"/>
          <p:cNvSpPr/>
          <p:nvPr/>
        </p:nvSpPr>
        <p:spPr>
          <a:xfrm>
            <a:off x="3834542" y="4238486"/>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4424257" y="4238486"/>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5013972" y="4238486"/>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3834542" y="3636301"/>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a:off x="4425144" y="3033260"/>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a:off x="4425170" y="3636288"/>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a:off x="3835058" y="484151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a:off x="4425277" y="4841489"/>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a:off x="5015038" y="4841501"/>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rot="10800000">
            <a:off x="4427141" y="1809093"/>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rot="10800000">
            <a:off x="4424767" y="3033241"/>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rot="10800000">
            <a:off x="5016341" y="1206060"/>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rot="10800000">
            <a:off x="4427083" y="1206918"/>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rot="10800000">
            <a:off x="5016228" y="603035"/>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rot="10800000">
            <a:off x="4426971" y="603893"/>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p:nvPr/>
        </p:nvSpPr>
        <p:spPr>
          <a:xfrm rot="10800000">
            <a:off x="3836634" y="603910"/>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rot="10800000">
            <a:off x="5016228" y="10"/>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p:nvPr/>
        </p:nvSpPr>
        <p:spPr>
          <a:xfrm rot="10800000">
            <a:off x="4426971" y="868"/>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rot="10800000">
            <a:off x="3837209" y="885"/>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txBox="1">
            <a:spLocks noGrp="1"/>
          </p:cNvSpPr>
          <p:nvPr>
            <p:ph type="title"/>
          </p:nvPr>
        </p:nvSpPr>
        <p:spPr>
          <a:xfrm>
            <a:off x="716219" y="1785775"/>
            <a:ext cx="3095400" cy="833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3000"/>
              <a:buNone/>
              <a:defRPr sz="3900">
                <a:solidFill>
                  <a:schemeClr val="dk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18" name="Google Shape;118;p5"/>
          <p:cNvSpPr txBox="1">
            <a:spLocks noGrp="1"/>
          </p:cNvSpPr>
          <p:nvPr>
            <p:ph type="title" idx="2"/>
          </p:nvPr>
        </p:nvSpPr>
        <p:spPr>
          <a:xfrm>
            <a:off x="5341081" y="1785775"/>
            <a:ext cx="3086700" cy="833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900">
                <a:solidFill>
                  <a:schemeClr val="dk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9" name="Google Shape;119;p5"/>
          <p:cNvSpPr txBox="1">
            <a:spLocks noGrp="1"/>
          </p:cNvSpPr>
          <p:nvPr>
            <p:ph type="subTitle" idx="1"/>
          </p:nvPr>
        </p:nvSpPr>
        <p:spPr>
          <a:xfrm>
            <a:off x="5413531" y="2668925"/>
            <a:ext cx="2941800" cy="68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800"/>
              <a:buNone/>
              <a:defRPr sz="1400" b="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20" name="Google Shape;120;p5"/>
          <p:cNvSpPr txBox="1">
            <a:spLocks noGrp="1"/>
          </p:cNvSpPr>
          <p:nvPr>
            <p:ph type="subTitle" idx="3"/>
          </p:nvPr>
        </p:nvSpPr>
        <p:spPr>
          <a:xfrm>
            <a:off x="793019" y="2668925"/>
            <a:ext cx="2941800" cy="68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800"/>
              <a:buNone/>
              <a:defRPr sz="1400" b="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1"/>
        <p:cNvGrpSpPr/>
        <p:nvPr/>
      </p:nvGrpSpPr>
      <p:grpSpPr>
        <a:xfrm>
          <a:off x="0" y="0"/>
          <a:ext cx="0" cy="0"/>
          <a:chOff x="0" y="0"/>
          <a:chExt cx="0" cy="0"/>
        </a:xfrm>
      </p:grpSpPr>
      <p:sp>
        <p:nvSpPr>
          <p:cNvPr id="122" name="Google Shape;122;p6"/>
          <p:cNvSpPr/>
          <p:nvPr/>
        </p:nvSpPr>
        <p:spPr>
          <a:xfrm rot="10800000" flipH="1">
            <a:off x="8257042" y="17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6"/>
          <p:cNvSpPr/>
          <p:nvPr/>
        </p:nvSpPr>
        <p:spPr>
          <a:xfrm rot="10800000" flipH="1">
            <a:off x="34" y="604097"/>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6"/>
          <p:cNvSpPr/>
          <p:nvPr/>
        </p:nvSpPr>
        <p:spPr>
          <a:xfrm rot="10800000" flipH="1">
            <a:off x="589750" y="604097"/>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p:nvPr/>
        </p:nvSpPr>
        <p:spPr>
          <a:xfrm rot="10800000" flipH="1">
            <a:off x="1179465" y="604097"/>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rot="10800000" flipH="1">
            <a:off x="8846799" y="60429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6"/>
          <p:cNvSpPr/>
          <p:nvPr/>
        </p:nvSpPr>
        <p:spPr>
          <a:xfrm rot="10800000" flipH="1">
            <a:off x="590662" y="12071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rot="10800000" flipH="1">
            <a:off x="-25" y="106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rot="10800000" flipH="1">
            <a:off x="590194" y="19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rot="10800000" flipH="1">
            <a:off x="1179956" y="1938"/>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rot="10800000" flipH="1">
            <a:off x="1768954" y="3617"/>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6"/>
          <p:cNvSpPr/>
          <p:nvPr/>
        </p:nvSpPr>
        <p:spPr>
          <a:xfrm rot="10800000" flipH="1">
            <a:off x="7076711" y="-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6"/>
          <p:cNvSpPr/>
          <p:nvPr/>
        </p:nvSpPr>
        <p:spPr>
          <a:xfrm rot="10800000" flipH="1">
            <a:off x="7667345" y="605999"/>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6"/>
          <p:cNvSpPr/>
          <p:nvPr/>
        </p:nvSpPr>
        <p:spPr>
          <a:xfrm rot="10800000" flipH="1">
            <a:off x="7666423" y="36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6"/>
          <p:cNvSpPr/>
          <p:nvPr/>
        </p:nvSpPr>
        <p:spPr>
          <a:xfrm rot="10800000" flipH="1">
            <a:off x="8257074" y="6038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6"/>
          <p:cNvSpPr/>
          <p:nvPr/>
        </p:nvSpPr>
        <p:spPr>
          <a:xfrm rot="10800000" flipH="1">
            <a:off x="8848605" y="2124"/>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6"/>
          <p:cNvSpPr/>
          <p:nvPr/>
        </p:nvSpPr>
        <p:spPr>
          <a:xfrm rot="10800000" flipH="1">
            <a:off x="8257524" y="1206911"/>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6"/>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9"/>
        <p:cNvGrpSpPr/>
        <p:nvPr/>
      </p:nvGrpSpPr>
      <p:grpSpPr>
        <a:xfrm>
          <a:off x="0" y="0"/>
          <a:ext cx="0" cy="0"/>
          <a:chOff x="0" y="0"/>
          <a:chExt cx="0" cy="0"/>
        </a:xfrm>
      </p:grpSpPr>
      <p:sp>
        <p:nvSpPr>
          <p:cNvPr id="140" name="Google Shape;140;p7"/>
          <p:cNvSpPr/>
          <p:nvPr/>
        </p:nvSpPr>
        <p:spPr>
          <a:xfrm>
            <a:off x="2358952" y="48422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a:off x="2948667" y="4842290"/>
            <a:ext cx="295369" cy="301119"/>
          </a:xfrm>
          <a:custGeom>
            <a:avLst/>
            <a:gdLst/>
            <a:ahLst/>
            <a:cxnLst/>
            <a:rect l="l" t="t" r="r" b="b"/>
            <a:pathLst>
              <a:path w="9515" h="10548" extrusionOk="0">
                <a:moveTo>
                  <a:pt x="1" y="0"/>
                </a:moveTo>
                <a:lnTo>
                  <a:pt x="1" y="10547"/>
                </a:lnTo>
                <a:lnTo>
                  <a:pt x="9514" y="10547"/>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7"/>
          <p:cNvSpPr/>
          <p:nvPr/>
        </p:nvSpPr>
        <p:spPr>
          <a:xfrm>
            <a:off x="5897305" y="4842290"/>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7"/>
          <p:cNvSpPr/>
          <p:nvPr/>
        </p:nvSpPr>
        <p:spPr>
          <a:xfrm>
            <a:off x="8257067" y="48425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a:off x="59" y="4239249"/>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a:off x="589775"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7"/>
          <p:cNvSpPr/>
          <p:nvPr/>
        </p:nvSpPr>
        <p:spPr>
          <a:xfrm>
            <a:off x="1769205"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7"/>
          <p:cNvSpPr/>
          <p:nvPr/>
        </p:nvSpPr>
        <p:spPr>
          <a:xfrm>
            <a:off x="3538382"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p:nvPr/>
        </p:nvSpPr>
        <p:spPr>
          <a:xfrm>
            <a:off x="5307559"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a:off x="7076736"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7"/>
          <p:cNvSpPr/>
          <p:nvPr/>
        </p:nvSpPr>
        <p:spPr>
          <a:xfrm>
            <a:off x="8846824" y="4239877"/>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7"/>
          <p:cNvSpPr/>
          <p:nvPr/>
        </p:nvSpPr>
        <p:spPr>
          <a:xfrm>
            <a:off x="0" y="4842282"/>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7"/>
          <p:cNvSpPr/>
          <p:nvPr/>
        </p:nvSpPr>
        <p:spPr>
          <a:xfrm>
            <a:off x="590219" y="48422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7"/>
          <p:cNvSpPr/>
          <p:nvPr/>
        </p:nvSpPr>
        <p:spPr>
          <a:xfrm>
            <a:off x="1179981" y="4842263"/>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7"/>
          <p:cNvSpPr/>
          <p:nvPr/>
        </p:nvSpPr>
        <p:spPr>
          <a:xfrm>
            <a:off x="1768979" y="4840556"/>
            <a:ext cx="295369" cy="301148"/>
          </a:xfrm>
          <a:custGeom>
            <a:avLst/>
            <a:gdLst/>
            <a:ahLst/>
            <a:cxnLst/>
            <a:rect l="l" t="t" r="r" b="b"/>
            <a:pathLst>
              <a:path w="9515" h="10549" extrusionOk="0">
                <a:moveTo>
                  <a:pt x="0" y="1"/>
                </a:moveTo>
                <a:lnTo>
                  <a:pt x="0" y="10548"/>
                </a:lnTo>
                <a:lnTo>
                  <a:pt x="9514" y="10548"/>
                </a:lnTo>
                <a:lnTo>
                  <a:pt x="951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7"/>
          <p:cNvSpPr/>
          <p:nvPr/>
        </p:nvSpPr>
        <p:spPr>
          <a:xfrm>
            <a:off x="3538395"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7"/>
          <p:cNvSpPr/>
          <p:nvPr/>
        </p:nvSpPr>
        <p:spPr>
          <a:xfrm>
            <a:off x="4128580" y="48405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7"/>
          <p:cNvSpPr/>
          <p:nvPr/>
        </p:nvSpPr>
        <p:spPr>
          <a:xfrm>
            <a:off x="4717857" y="4840565"/>
            <a:ext cx="295369" cy="301148"/>
          </a:xfrm>
          <a:custGeom>
            <a:avLst/>
            <a:gdLst/>
            <a:ahLst/>
            <a:cxnLst/>
            <a:rect l="l" t="t" r="r" b="b"/>
            <a:pathLst>
              <a:path w="9515" h="10549" extrusionOk="0">
                <a:moveTo>
                  <a:pt x="1" y="1"/>
                </a:moveTo>
                <a:lnTo>
                  <a:pt x="1"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7"/>
          <p:cNvSpPr/>
          <p:nvPr/>
        </p:nvSpPr>
        <p:spPr>
          <a:xfrm>
            <a:off x="5308050" y="4840551"/>
            <a:ext cx="294438" cy="301148"/>
          </a:xfrm>
          <a:custGeom>
            <a:avLst/>
            <a:gdLst/>
            <a:ahLst/>
            <a:cxnLst/>
            <a:rect l="l" t="t" r="r" b="b"/>
            <a:pathLst>
              <a:path w="9485" h="10549" extrusionOk="0">
                <a:moveTo>
                  <a:pt x="1" y="1"/>
                </a:moveTo>
                <a:lnTo>
                  <a:pt x="1"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7"/>
          <p:cNvSpPr/>
          <p:nvPr/>
        </p:nvSpPr>
        <p:spPr>
          <a:xfrm>
            <a:off x="6487014"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7"/>
          <p:cNvSpPr/>
          <p:nvPr/>
        </p:nvSpPr>
        <p:spPr>
          <a:xfrm>
            <a:off x="7076736" y="484417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7"/>
          <p:cNvSpPr/>
          <p:nvPr/>
        </p:nvSpPr>
        <p:spPr>
          <a:xfrm>
            <a:off x="4128102" y="4239301"/>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7"/>
          <p:cNvSpPr/>
          <p:nvPr/>
        </p:nvSpPr>
        <p:spPr>
          <a:xfrm>
            <a:off x="7666448" y="484052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7"/>
          <p:cNvSpPr/>
          <p:nvPr/>
        </p:nvSpPr>
        <p:spPr>
          <a:xfrm>
            <a:off x="8257099" y="4239459"/>
            <a:ext cx="294407" cy="301975"/>
          </a:xfrm>
          <a:custGeom>
            <a:avLst/>
            <a:gdLst/>
            <a:ahLst/>
            <a:cxnLst/>
            <a:rect l="l" t="t" r="r" b="b"/>
            <a:pathLst>
              <a:path w="9484" h="10578" extrusionOk="0">
                <a:moveTo>
                  <a:pt x="0" y="0"/>
                </a:moveTo>
                <a:lnTo>
                  <a:pt x="0" y="10578"/>
                </a:lnTo>
                <a:lnTo>
                  <a:pt x="9484" y="1057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7"/>
          <p:cNvSpPr/>
          <p:nvPr/>
        </p:nvSpPr>
        <p:spPr>
          <a:xfrm>
            <a:off x="8848630" y="484204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7"/>
          <p:cNvSpPr/>
          <p:nvPr/>
        </p:nvSpPr>
        <p:spPr>
          <a:xfrm>
            <a:off x="5307596" y="36379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7"/>
          <p:cNvSpPr/>
          <p:nvPr/>
        </p:nvSpPr>
        <p:spPr>
          <a:xfrm>
            <a:off x="59" y="3636224"/>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7"/>
          <p:cNvSpPr/>
          <p:nvPr/>
        </p:nvSpPr>
        <p:spPr>
          <a:xfrm>
            <a:off x="8848624" y="363770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7"/>
          <p:cNvSpPr txBox="1">
            <a:spLocks noGrp="1"/>
          </p:cNvSpPr>
          <p:nvPr>
            <p:ph type="title"/>
          </p:nvPr>
        </p:nvSpPr>
        <p:spPr>
          <a:xfrm>
            <a:off x="1108900" y="1540450"/>
            <a:ext cx="3552000" cy="8292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69" name="Google Shape;169;p7"/>
          <p:cNvSpPr txBox="1">
            <a:spLocks noGrp="1"/>
          </p:cNvSpPr>
          <p:nvPr>
            <p:ph type="body" idx="1"/>
          </p:nvPr>
        </p:nvSpPr>
        <p:spPr>
          <a:xfrm>
            <a:off x="1108875" y="2435000"/>
            <a:ext cx="4084200" cy="829200"/>
          </a:xfrm>
          <a:prstGeom prst="rect">
            <a:avLst/>
          </a:prstGeom>
        </p:spPr>
        <p:txBody>
          <a:bodyPr spcFirstLastPara="1" wrap="square" lIns="91425" tIns="91425" rIns="91425" bIns="91425" anchor="t" anchorCtr="0">
            <a:noAutofit/>
          </a:bodyPr>
          <a:lstStyle>
            <a:lvl1pPr marL="457200" lvl="0" indent="-330200">
              <a:lnSpc>
                <a:spcPct val="100000"/>
              </a:lnSpc>
              <a:spcBef>
                <a:spcPts val="0"/>
              </a:spcBef>
              <a:spcAft>
                <a:spcPts val="0"/>
              </a:spcAft>
              <a:buSzPts val="1600"/>
              <a:buChar char="●"/>
              <a:defRPr sz="1400" b="0"/>
            </a:lvl1pPr>
            <a:lvl2pPr marL="914400" lvl="1" indent="-330200">
              <a:spcBef>
                <a:spcPts val="1000"/>
              </a:spcBef>
              <a:spcAft>
                <a:spcPts val="0"/>
              </a:spcAft>
              <a:buSzPts val="1600"/>
              <a:buChar char="○"/>
              <a:defRPr/>
            </a:lvl2pPr>
            <a:lvl3pPr marL="1371600" lvl="2" indent="-330200">
              <a:spcBef>
                <a:spcPts val="1600"/>
              </a:spcBef>
              <a:spcAft>
                <a:spcPts val="0"/>
              </a:spcAft>
              <a:buSzPts val="1600"/>
              <a:buChar char="■"/>
              <a:defRPr/>
            </a:lvl3pPr>
            <a:lvl4pPr marL="1828800" lvl="3" indent="-330200">
              <a:spcBef>
                <a:spcPts val="1600"/>
              </a:spcBef>
              <a:spcAft>
                <a:spcPts val="0"/>
              </a:spcAft>
              <a:buSzPts val="1600"/>
              <a:buChar char="●"/>
              <a:defRPr/>
            </a:lvl4pPr>
            <a:lvl5pPr marL="2286000" lvl="4" indent="-330200">
              <a:spcBef>
                <a:spcPts val="1600"/>
              </a:spcBef>
              <a:spcAft>
                <a:spcPts val="0"/>
              </a:spcAft>
              <a:buSzPts val="1600"/>
              <a:buChar char="○"/>
              <a:defRPr/>
            </a:lvl5pPr>
            <a:lvl6pPr marL="2743200" lvl="5" indent="-330200">
              <a:spcBef>
                <a:spcPts val="1600"/>
              </a:spcBef>
              <a:spcAft>
                <a:spcPts val="0"/>
              </a:spcAft>
              <a:buSzPts val="1600"/>
              <a:buChar char="■"/>
              <a:defRPr/>
            </a:lvl6pPr>
            <a:lvl7pPr marL="3200400" lvl="6" indent="-330200">
              <a:spcBef>
                <a:spcPts val="1600"/>
              </a:spcBef>
              <a:spcAft>
                <a:spcPts val="0"/>
              </a:spcAft>
              <a:buSzPts val="1600"/>
              <a:buChar char="●"/>
              <a:defRPr/>
            </a:lvl7pPr>
            <a:lvl8pPr marL="3657600" lvl="7" indent="-330200">
              <a:spcBef>
                <a:spcPts val="1600"/>
              </a:spcBef>
              <a:spcAft>
                <a:spcPts val="0"/>
              </a:spcAft>
              <a:buSzPts val="1600"/>
              <a:buChar char="○"/>
              <a:defRPr/>
            </a:lvl8pPr>
            <a:lvl9pPr marL="4114800" lvl="8" indent="-330200">
              <a:spcBef>
                <a:spcPts val="1600"/>
              </a:spcBef>
              <a:spcAft>
                <a:spcPts val="1600"/>
              </a:spcAft>
              <a:buSzPts val="16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gradFill>
          <a:gsLst>
            <a:gs pos="0">
              <a:schemeClr val="dk2"/>
            </a:gs>
            <a:gs pos="24000">
              <a:schemeClr val="dk2"/>
            </a:gs>
            <a:gs pos="56000">
              <a:schemeClr val="dk2"/>
            </a:gs>
            <a:gs pos="100000">
              <a:srgbClr val="141C21"/>
            </a:gs>
          </a:gsLst>
          <a:lin ang="5400700" scaled="0"/>
        </a:gradFill>
        <a:effectLst/>
      </p:bgPr>
    </p:bg>
    <p:spTree>
      <p:nvGrpSpPr>
        <p:cNvPr id="1" name="Shape 170"/>
        <p:cNvGrpSpPr/>
        <p:nvPr/>
      </p:nvGrpSpPr>
      <p:grpSpPr>
        <a:xfrm>
          <a:off x="0" y="0"/>
          <a:ext cx="0" cy="0"/>
          <a:chOff x="0" y="0"/>
          <a:chExt cx="0" cy="0"/>
        </a:xfrm>
      </p:grpSpPr>
      <p:sp>
        <p:nvSpPr>
          <p:cNvPr id="171" name="Google Shape;171;p8"/>
          <p:cNvSpPr/>
          <p:nvPr/>
        </p:nvSpPr>
        <p:spPr>
          <a:xfrm rot="-5400000" flipH="1">
            <a:off x="8837117" y="2417294"/>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8"/>
          <p:cNvSpPr/>
          <p:nvPr/>
        </p:nvSpPr>
        <p:spPr>
          <a:xfrm rot="-5400000" flipH="1">
            <a:off x="8837117" y="3022331"/>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8"/>
          <p:cNvSpPr/>
          <p:nvPr/>
        </p:nvSpPr>
        <p:spPr>
          <a:xfrm rot="-5400000" flipH="1">
            <a:off x="8218864" y="-3340"/>
            <a:ext cx="303021" cy="309830"/>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8"/>
          <p:cNvSpPr/>
          <p:nvPr/>
        </p:nvSpPr>
        <p:spPr>
          <a:xfrm rot="-5400000" flipH="1">
            <a:off x="8218848" y="601713"/>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8"/>
          <p:cNvSpPr/>
          <p:nvPr/>
        </p:nvSpPr>
        <p:spPr>
          <a:xfrm rot="-5400000" flipH="1">
            <a:off x="8218848" y="1206750"/>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8"/>
          <p:cNvSpPr/>
          <p:nvPr/>
        </p:nvSpPr>
        <p:spPr>
          <a:xfrm rot="-5400000" flipH="1">
            <a:off x="8218848" y="1811786"/>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8"/>
          <p:cNvSpPr/>
          <p:nvPr/>
        </p:nvSpPr>
        <p:spPr>
          <a:xfrm rot="-5400000" flipH="1">
            <a:off x="8218848" y="3021891"/>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8"/>
          <p:cNvSpPr/>
          <p:nvPr/>
        </p:nvSpPr>
        <p:spPr>
          <a:xfrm rot="-5400000" flipH="1">
            <a:off x="8218848" y="3626928"/>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8"/>
          <p:cNvSpPr/>
          <p:nvPr/>
        </p:nvSpPr>
        <p:spPr>
          <a:xfrm rot="-5400000" flipH="1">
            <a:off x="8218848" y="4837033"/>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8"/>
          <p:cNvSpPr/>
          <p:nvPr/>
        </p:nvSpPr>
        <p:spPr>
          <a:xfrm rot="-5400000" flipH="1">
            <a:off x="7600595" y="-2900"/>
            <a:ext cx="303021" cy="308951"/>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8"/>
          <p:cNvSpPr/>
          <p:nvPr/>
        </p:nvSpPr>
        <p:spPr>
          <a:xfrm rot="-5400000" flipH="1">
            <a:off x="6982340" y="-3354"/>
            <a:ext cx="303021" cy="309859"/>
          </a:xfrm>
          <a:custGeom>
            <a:avLst/>
            <a:gdLst/>
            <a:ahLst/>
            <a:cxnLst/>
            <a:rect l="l" t="t" r="r" b="b"/>
            <a:pathLst>
              <a:path w="9514" h="10579" extrusionOk="0">
                <a:moveTo>
                  <a:pt x="0" y="1"/>
                </a:moveTo>
                <a:lnTo>
                  <a:pt x="0" y="10578"/>
                </a:lnTo>
                <a:lnTo>
                  <a:pt x="9514" y="1057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8"/>
          <p:cNvSpPr/>
          <p:nvPr/>
        </p:nvSpPr>
        <p:spPr>
          <a:xfrm rot="-5400000" flipH="1">
            <a:off x="6364086" y="-2900"/>
            <a:ext cx="303021" cy="308951"/>
          </a:xfrm>
          <a:custGeom>
            <a:avLst/>
            <a:gdLst/>
            <a:ahLst/>
            <a:cxnLst/>
            <a:rect l="l" t="t" r="r" b="b"/>
            <a:pathLst>
              <a:path w="9514"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8"/>
          <p:cNvSpPr/>
          <p:nvPr/>
        </p:nvSpPr>
        <p:spPr>
          <a:xfrm rot="-5400000" flipH="1">
            <a:off x="6982818" y="602114"/>
            <a:ext cx="302065" cy="309859"/>
          </a:xfrm>
          <a:custGeom>
            <a:avLst/>
            <a:gdLst/>
            <a:ahLst/>
            <a:cxnLst/>
            <a:rect l="l" t="t" r="r" b="b"/>
            <a:pathLst>
              <a:path w="9484" h="10579" extrusionOk="0">
                <a:moveTo>
                  <a:pt x="0" y="1"/>
                </a:moveTo>
                <a:lnTo>
                  <a:pt x="0" y="10578"/>
                </a:lnTo>
                <a:lnTo>
                  <a:pt x="9484" y="1057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8"/>
          <p:cNvSpPr/>
          <p:nvPr/>
        </p:nvSpPr>
        <p:spPr>
          <a:xfrm rot="-5400000" flipH="1">
            <a:off x="7601074" y="60258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8"/>
          <p:cNvSpPr/>
          <p:nvPr/>
        </p:nvSpPr>
        <p:spPr>
          <a:xfrm rot="-5400000" flipH="1">
            <a:off x="8837548" y="-3385"/>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8"/>
          <p:cNvSpPr/>
          <p:nvPr/>
        </p:nvSpPr>
        <p:spPr>
          <a:xfrm rot="-5400000" flipH="1">
            <a:off x="8837586" y="60210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8"/>
          <p:cNvSpPr/>
          <p:nvPr/>
        </p:nvSpPr>
        <p:spPr>
          <a:xfrm rot="-5400000" flipH="1">
            <a:off x="8837584" y="1207199"/>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8"/>
          <p:cNvSpPr/>
          <p:nvPr/>
        </p:nvSpPr>
        <p:spPr>
          <a:xfrm rot="-5400000" flipH="1">
            <a:off x="8835354" y="181197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8"/>
          <p:cNvSpPr/>
          <p:nvPr/>
        </p:nvSpPr>
        <p:spPr>
          <a:xfrm rot="-5400000" flipH="1">
            <a:off x="8218844" y="2417266"/>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8"/>
          <p:cNvSpPr/>
          <p:nvPr/>
        </p:nvSpPr>
        <p:spPr>
          <a:xfrm rot="-5400000" flipH="1">
            <a:off x="8835362" y="3627366"/>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8"/>
          <p:cNvSpPr/>
          <p:nvPr/>
        </p:nvSpPr>
        <p:spPr>
          <a:xfrm rot="-5400000" flipH="1">
            <a:off x="8835842" y="423239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8"/>
          <p:cNvSpPr/>
          <p:nvPr/>
        </p:nvSpPr>
        <p:spPr>
          <a:xfrm rot="-5400000" flipH="1">
            <a:off x="8835362" y="4837471"/>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8"/>
          <p:cNvSpPr/>
          <p:nvPr/>
        </p:nvSpPr>
        <p:spPr>
          <a:xfrm rot="-5400000" flipH="1">
            <a:off x="8218902" y="4231969"/>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8"/>
          <p:cNvSpPr/>
          <p:nvPr/>
        </p:nvSpPr>
        <p:spPr>
          <a:xfrm rot="-5400000" flipH="1">
            <a:off x="7602324" y="1811983"/>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8"/>
          <p:cNvSpPr/>
          <p:nvPr/>
        </p:nvSpPr>
        <p:spPr>
          <a:xfrm rot="-5400000" flipH="1">
            <a:off x="7602324" y="3625701"/>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8"/>
          <p:cNvSpPr/>
          <p:nvPr/>
        </p:nvSpPr>
        <p:spPr>
          <a:xfrm rot="-5400000" flipH="1">
            <a:off x="7601900" y="4837033"/>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8"/>
          <p:cNvSpPr/>
          <p:nvPr/>
        </p:nvSpPr>
        <p:spPr>
          <a:xfrm rot="-5400000" flipH="1">
            <a:off x="6984953" y="4837033"/>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8"/>
          <p:cNvSpPr txBox="1">
            <a:spLocks noGrp="1"/>
          </p:cNvSpPr>
          <p:nvPr>
            <p:ph type="title"/>
          </p:nvPr>
        </p:nvSpPr>
        <p:spPr>
          <a:xfrm>
            <a:off x="1500200" y="1693000"/>
            <a:ext cx="5612700" cy="1675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5700">
                <a:solidFill>
                  <a:schemeClr val="dk1"/>
                </a:solidFill>
              </a:defRPr>
            </a:lvl1pPr>
            <a:lvl2pPr lvl="1" rtl="0">
              <a:spcBef>
                <a:spcPts val="0"/>
              </a:spcBef>
              <a:spcAft>
                <a:spcPts val="0"/>
              </a:spcAft>
              <a:buNone/>
              <a:defRPr sz="5700">
                <a:solidFill>
                  <a:schemeClr val="dk1"/>
                </a:solidFill>
              </a:defRPr>
            </a:lvl2pPr>
            <a:lvl3pPr lvl="2" rtl="0">
              <a:spcBef>
                <a:spcPts val="0"/>
              </a:spcBef>
              <a:spcAft>
                <a:spcPts val="0"/>
              </a:spcAft>
              <a:buNone/>
              <a:defRPr sz="5700">
                <a:solidFill>
                  <a:schemeClr val="dk1"/>
                </a:solidFill>
              </a:defRPr>
            </a:lvl3pPr>
            <a:lvl4pPr lvl="3" rtl="0">
              <a:spcBef>
                <a:spcPts val="0"/>
              </a:spcBef>
              <a:spcAft>
                <a:spcPts val="0"/>
              </a:spcAft>
              <a:buNone/>
              <a:defRPr sz="5700">
                <a:solidFill>
                  <a:schemeClr val="dk1"/>
                </a:solidFill>
              </a:defRPr>
            </a:lvl4pPr>
            <a:lvl5pPr lvl="4" rtl="0">
              <a:spcBef>
                <a:spcPts val="0"/>
              </a:spcBef>
              <a:spcAft>
                <a:spcPts val="0"/>
              </a:spcAft>
              <a:buNone/>
              <a:defRPr sz="5700">
                <a:solidFill>
                  <a:schemeClr val="dk1"/>
                </a:solidFill>
              </a:defRPr>
            </a:lvl5pPr>
            <a:lvl6pPr lvl="5" rtl="0">
              <a:spcBef>
                <a:spcPts val="0"/>
              </a:spcBef>
              <a:spcAft>
                <a:spcPts val="0"/>
              </a:spcAft>
              <a:buNone/>
              <a:defRPr sz="5700">
                <a:solidFill>
                  <a:schemeClr val="dk1"/>
                </a:solidFill>
              </a:defRPr>
            </a:lvl6pPr>
            <a:lvl7pPr lvl="6" rtl="0">
              <a:spcBef>
                <a:spcPts val="0"/>
              </a:spcBef>
              <a:spcAft>
                <a:spcPts val="0"/>
              </a:spcAft>
              <a:buNone/>
              <a:defRPr sz="5700">
                <a:solidFill>
                  <a:schemeClr val="dk1"/>
                </a:solidFill>
              </a:defRPr>
            </a:lvl7pPr>
            <a:lvl8pPr lvl="7" rtl="0">
              <a:spcBef>
                <a:spcPts val="0"/>
              </a:spcBef>
              <a:spcAft>
                <a:spcPts val="0"/>
              </a:spcAft>
              <a:buNone/>
              <a:defRPr sz="5700">
                <a:solidFill>
                  <a:schemeClr val="dk1"/>
                </a:solidFill>
              </a:defRPr>
            </a:lvl8pPr>
            <a:lvl9pPr lvl="8" rtl="0">
              <a:spcBef>
                <a:spcPts val="0"/>
              </a:spcBef>
              <a:spcAft>
                <a:spcPts val="0"/>
              </a:spcAft>
              <a:buNone/>
              <a:defRPr sz="5700">
                <a:solidFill>
                  <a:schemeClr val="dk1"/>
                </a:solidFill>
              </a:defRPr>
            </a:lvl9pPr>
          </a:lstStyle>
          <a:p>
            <a:endParaRPr/>
          </a:p>
        </p:txBody>
      </p:sp>
      <p:sp>
        <p:nvSpPr>
          <p:cNvPr id="199" name="Google Shape;199;p8"/>
          <p:cNvSpPr/>
          <p:nvPr/>
        </p:nvSpPr>
        <p:spPr>
          <a:xfrm rot="-5400000" flipH="1">
            <a:off x="6368449" y="4837463"/>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8"/>
          <p:cNvSpPr/>
          <p:nvPr/>
        </p:nvSpPr>
        <p:spPr>
          <a:xfrm rot="-5400000" flipH="1">
            <a:off x="5692174" y="-2912"/>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8"/>
          <p:cNvSpPr/>
          <p:nvPr/>
        </p:nvSpPr>
        <p:spPr>
          <a:xfrm rot="-5400000" flipH="1">
            <a:off x="5020249" y="-2912"/>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rot="-5400000" flipH="1">
            <a:off x="5752349" y="4837476"/>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rot="5400000">
            <a:off x="3454" y="-3368"/>
            <a:ext cx="303021" cy="309830"/>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8"/>
          <p:cNvSpPr/>
          <p:nvPr/>
        </p:nvSpPr>
        <p:spPr>
          <a:xfrm rot="5400000">
            <a:off x="3438" y="601684"/>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8"/>
          <p:cNvSpPr/>
          <p:nvPr/>
        </p:nvSpPr>
        <p:spPr>
          <a:xfrm rot="5400000">
            <a:off x="3438" y="1811757"/>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8"/>
          <p:cNvSpPr/>
          <p:nvPr/>
        </p:nvSpPr>
        <p:spPr>
          <a:xfrm rot="5400000">
            <a:off x="3438" y="3626899"/>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8"/>
          <p:cNvSpPr/>
          <p:nvPr/>
        </p:nvSpPr>
        <p:spPr>
          <a:xfrm rot="5400000">
            <a:off x="3438" y="4837004"/>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8"/>
          <p:cNvSpPr/>
          <p:nvPr/>
        </p:nvSpPr>
        <p:spPr>
          <a:xfrm rot="5400000">
            <a:off x="621721" y="-2929"/>
            <a:ext cx="303021" cy="308951"/>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8"/>
          <p:cNvSpPr/>
          <p:nvPr/>
        </p:nvSpPr>
        <p:spPr>
          <a:xfrm rot="5400000">
            <a:off x="622197" y="602552"/>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8"/>
          <p:cNvSpPr/>
          <p:nvPr/>
        </p:nvSpPr>
        <p:spPr>
          <a:xfrm rot="5400000">
            <a:off x="3442" y="2417237"/>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8"/>
          <p:cNvSpPr/>
          <p:nvPr/>
        </p:nvSpPr>
        <p:spPr>
          <a:xfrm rot="5400000">
            <a:off x="3384" y="4231940"/>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8"/>
          <p:cNvSpPr/>
          <p:nvPr/>
        </p:nvSpPr>
        <p:spPr>
          <a:xfrm rot="5400000">
            <a:off x="619959" y="1811954"/>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8"/>
          <p:cNvSpPr/>
          <p:nvPr/>
        </p:nvSpPr>
        <p:spPr>
          <a:xfrm rot="5400000">
            <a:off x="619959" y="3625672"/>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8"/>
          <p:cNvSpPr/>
          <p:nvPr/>
        </p:nvSpPr>
        <p:spPr>
          <a:xfrm rot="5400000">
            <a:off x="620383" y="4837004"/>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8"/>
          <p:cNvSpPr/>
          <p:nvPr/>
        </p:nvSpPr>
        <p:spPr>
          <a:xfrm rot="5400000">
            <a:off x="1237329" y="4837004"/>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chemeClr val="dk2"/>
            </a:gs>
            <a:gs pos="24000">
              <a:schemeClr val="dk2"/>
            </a:gs>
            <a:gs pos="56000">
              <a:schemeClr val="dk2"/>
            </a:gs>
            <a:gs pos="100000">
              <a:srgbClr val="141C21"/>
            </a:gs>
          </a:gsLst>
          <a:lin ang="5400700" scaled="0"/>
        </a:gradFill>
        <a:effectLst/>
      </p:bgPr>
    </p:bg>
    <p:spTree>
      <p:nvGrpSpPr>
        <p:cNvPr id="1" name="Shape 216"/>
        <p:cNvGrpSpPr/>
        <p:nvPr/>
      </p:nvGrpSpPr>
      <p:grpSpPr>
        <a:xfrm>
          <a:off x="0" y="0"/>
          <a:ext cx="0" cy="0"/>
          <a:chOff x="0" y="0"/>
          <a:chExt cx="0" cy="0"/>
        </a:xfrm>
      </p:grpSpPr>
      <p:sp>
        <p:nvSpPr>
          <p:cNvPr id="217" name="Google Shape;217;p9"/>
          <p:cNvSpPr/>
          <p:nvPr/>
        </p:nvSpPr>
        <p:spPr>
          <a:xfrm>
            <a:off x="72" y="3026311"/>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9"/>
          <p:cNvSpPr/>
          <p:nvPr/>
        </p:nvSpPr>
        <p:spPr>
          <a:xfrm>
            <a:off x="589787" y="3026311"/>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9"/>
          <p:cNvSpPr/>
          <p:nvPr/>
        </p:nvSpPr>
        <p:spPr>
          <a:xfrm>
            <a:off x="1179502" y="3026311"/>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9"/>
          <p:cNvSpPr/>
          <p:nvPr/>
        </p:nvSpPr>
        <p:spPr>
          <a:xfrm>
            <a:off x="72" y="2424126"/>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9"/>
          <p:cNvSpPr/>
          <p:nvPr/>
        </p:nvSpPr>
        <p:spPr>
          <a:xfrm>
            <a:off x="590674" y="1821085"/>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9"/>
          <p:cNvSpPr/>
          <p:nvPr/>
        </p:nvSpPr>
        <p:spPr>
          <a:xfrm>
            <a:off x="590700" y="2424113"/>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9"/>
          <p:cNvSpPr/>
          <p:nvPr/>
        </p:nvSpPr>
        <p:spPr>
          <a:xfrm>
            <a:off x="587" y="362934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9"/>
          <p:cNvSpPr/>
          <p:nvPr/>
        </p:nvSpPr>
        <p:spPr>
          <a:xfrm>
            <a:off x="590807" y="3629314"/>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9"/>
          <p:cNvSpPr/>
          <p:nvPr/>
        </p:nvSpPr>
        <p:spPr>
          <a:xfrm>
            <a:off x="1180568" y="3629326"/>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9"/>
          <p:cNvSpPr/>
          <p:nvPr/>
        </p:nvSpPr>
        <p:spPr>
          <a:xfrm>
            <a:off x="700" y="423236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9"/>
          <p:cNvSpPr/>
          <p:nvPr/>
        </p:nvSpPr>
        <p:spPr>
          <a:xfrm>
            <a:off x="590919" y="4232339"/>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9"/>
          <p:cNvSpPr/>
          <p:nvPr/>
        </p:nvSpPr>
        <p:spPr>
          <a:xfrm>
            <a:off x="1181256" y="4232351"/>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9"/>
          <p:cNvSpPr/>
          <p:nvPr/>
        </p:nvSpPr>
        <p:spPr>
          <a:xfrm>
            <a:off x="700" y="483539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9"/>
          <p:cNvSpPr/>
          <p:nvPr/>
        </p:nvSpPr>
        <p:spPr>
          <a:xfrm>
            <a:off x="590919" y="4835364"/>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9"/>
          <p:cNvSpPr/>
          <p:nvPr/>
        </p:nvSpPr>
        <p:spPr>
          <a:xfrm>
            <a:off x="1180681" y="4835376"/>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9"/>
          <p:cNvSpPr/>
          <p:nvPr/>
        </p:nvSpPr>
        <p:spPr>
          <a:xfrm>
            <a:off x="7668397" y="3026311"/>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9"/>
          <p:cNvSpPr/>
          <p:nvPr/>
        </p:nvSpPr>
        <p:spPr>
          <a:xfrm>
            <a:off x="8258112" y="3026311"/>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9"/>
          <p:cNvSpPr/>
          <p:nvPr/>
        </p:nvSpPr>
        <p:spPr>
          <a:xfrm>
            <a:off x="8847827" y="3026311"/>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9"/>
          <p:cNvSpPr/>
          <p:nvPr/>
        </p:nvSpPr>
        <p:spPr>
          <a:xfrm>
            <a:off x="8848597" y="2424126"/>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9"/>
          <p:cNvSpPr/>
          <p:nvPr/>
        </p:nvSpPr>
        <p:spPr>
          <a:xfrm>
            <a:off x="8258999" y="1821085"/>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9"/>
          <p:cNvSpPr/>
          <p:nvPr/>
        </p:nvSpPr>
        <p:spPr>
          <a:xfrm>
            <a:off x="8259025" y="2424113"/>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9"/>
          <p:cNvSpPr/>
          <p:nvPr/>
        </p:nvSpPr>
        <p:spPr>
          <a:xfrm>
            <a:off x="7668912" y="362934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9"/>
          <p:cNvSpPr/>
          <p:nvPr/>
        </p:nvSpPr>
        <p:spPr>
          <a:xfrm>
            <a:off x="8259132" y="3629314"/>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9"/>
          <p:cNvSpPr/>
          <p:nvPr/>
        </p:nvSpPr>
        <p:spPr>
          <a:xfrm>
            <a:off x="8848893" y="3629326"/>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3792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9"/>
          <p:cNvSpPr/>
          <p:nvPr/>
        </p:nvSpPr>
        <p:spPr>
          <a:xfrm>
            <a:off x="7669025" y="423236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9"/>
          <p:cNvSpPr/>
          <p:nvPr/>
        </p:nvSpPr>
        <p:spPr>
          <a:xfrm>
            <a:off x="8259244" y="4232339"/>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9"/>
          <p:cNvSpPr/>
          <p:nvPr/>
        </p:nvSpPr>
        <p:spPr>
          <a:xfrm>
            <a:off x="8849581" y="4232351"/>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9"/>
          <p:cNvSpPr/>
          <p:nvPr/>
        </p:nvSpPr>
        <p:spPr>
          <a:xfrm>
            <a:off x="7669025" y="483539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9"/>
          <p:cNvSpPr/>
          <p:nvPr/>
        </p:nvSpPr>
        <p:spPr>
          <a:xfrm>
            <a:off x="8259244" y="4835364"/>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9"/>
          <p:cNvSpPr/>
          <p:nvPr/>
        </p:nvSpPr>
        <p:spPr>
          <a:xfrm>
            <a:off x="8849006" y="4835376"/>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9"/>
          <p:cNvSpPr txBox="1">
            <a:spLocks noGrp="1"/>
          </p:cNvSpPr>
          <p:nvPr>
            <p:ph type="title"/>
          </p:nvPr>
        </p:nvSpPr>
        <p:spPr>
          <a:xfrm>
            <a:off x="1813050" y="1872881"/>
            <a:ext cx="5517900" cy="69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48" name="Google Shape;248;p9"/>
          <p:cNvSpPr txBox="1">
            <a:spLocks noGrp="1"/>
          </p:cNvSpPr>
          <p:nvPr>
            <p:ph type="subTitle" idx="1"/>
          </p:nvPr>
        </p:nvSpPr>
        <p:spPr>
          <a:xfrm>
            <a:off x="2155200" y="2601819"/>
            <a:ext cx="4833600" cy="11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49"/>
        <p:cNvGrpSpPr/>
        <p:nvPr/>
      </p:nvGrpSpPr>
      <p:grpSpPr>
        <a:xfrm>
          <a:off x="0" y="0"/>
          <a:ext cx="0" cy="0"/>
          <a:chOff x="0" y="0"/>
          <a:chExt cx="0" cy="0"/>
        </a:xfrm>
      </p:grpSpPr>
      <p:sp>
        <p:nvSpPr>
          <p:cNvPr id="250" name="Google Shape;250;p10"/>
          <p:cNvSpPr txBox="1">
            <a:spLocks noGrp="1"/>
          </p:cNvSpPr>
          <p:nvPr>
            <p:ph type="title"/>
          </p:nvPr>
        </p:nvSpPr>
        <p:spPr>
          <a:xfrm>
            <a:off x="2198250" y="1782600"/>
            <a:ext cx="4747500" cy="18072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3300"/>
            </a:lvl1pPr>
            <a:lvl2pPr lvl="1" algn="ctr">
              <a:spcBef>
                <a:spcPts val="0"/>
              </a:spcBef>
              <a:spcAft>
                <a:spcPts val="0"/>
              </a:spcAft>
              <a:buNone/>
              <a:defRPr sz="3300"/>
            </a:lvl2pPr>
            <a:lvl3pPr lvl="2" algn="ctr">
              <a:spcBef>
                <a:spcPts val="0"/>
              </a:spcBef>
              <a:spcAft>
                <a:spcPts val="0"/>
              </a:spcAft>
              <a:buNone/>
              <a:defRPr sz="3300"/>
            </a:lvl3pPr>
            <a:lvl4pPr lvl="3" algn="ctr">
              <a:spcBef>
                <a:spcPts val="0"/>
              </a:spcBef>
              <a:spcAft>
                <a:spcPts val="0"/>
              </a:spcAft>
              <a:buNone/>
              <a:defRPr sz="3300"/>
            </a:lvl4pPr>
            <a:lvl5pPr lvl="4" algn="ctr">
              <a:spcBef>
                <a:spcPts val="0"/>
              </a:spcBef>
              <a:spcAft>
                <a:spcPts val="0"/>
              </a:spcAft>
              <a:buNone/>
              <a:defRPr sz="3300"/>
            </a:lvl5pPr>
            <a:lvl6pPr lvl="5" algn="ctr">
              <a:spcBef>
                <a:spcPts val="0"/>
              </a:spcBef>
              <a:spcAft>
                <a:spcPts val="0"/>
              </a:spcAft>
              <a:buNone/>
              <a:defRPr sz="3300"/>
            </a:lvl6pPr>
            <a:lvl7pPr lvl="6" algn="ctr">
              <a:spcBef>
                <a:spcPts val="0"/>
              </a:spcBef>
              <a:spcAft>
                <a:spcPts val="0"/>
              </a:spcAft>
              <a:buNone/>
              <a:defRPr sz="3300"/>
            </a:lvl7pPr>
            <a:lvl8pPr lvl="7" algn="ctr">
              <a:spcBef>
                <a:spcPts val="0"/>
              </a:spcBef>
              <a:spcAft>
                <a:spcPts val="0"/>
              </a:spcAft>
              <a:buNone/>
              <a:defRPr sz="3300"/>
            </a:lvl8pPr>
            <a:lvl9pPr lvl="8" algn="ctr">
              <a:spcBef>
                <a:spcPts val="0"/>
              </a:spcBef>
              <a:spcAft>
                <a:spcPts val="0"/>
              </a:spcAft>
              <a:buNone/>
              <a:defRPr sz="3300"/>
            </a:lvl9pPr>
          </a:lstStyle>
          <a:p>
            <a:endParaRPr/>
          </a:p>
        </p:txBody>
      </p:sp>
      <p:sp>
        <p:nvSpPr>
          <p:cNvPr id="251" name="Google Shape;251;p10"/>
          <p:cNvSpPr/>
          <p:nvPr/>
        </p:nvSpPr>
        <p:spPr>
          <a:xfrm rot="-5400000">
            <a:off x="8844042" y="5886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0"/>
          <p:cNvSpPr/>
          <p:nvPr/>
        </p:nvSpPr>
        <p:spPr>
          <a:xfrm rot="-5400000">
            <a:off x="8241218" y="1768593"/>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0"/>
          <p:cNvSpPr/>
          <p:nvPr/>
        </p:nvSpPr>
        <p:spPr>
          <a:xfrm rot="-5400000">
            <a:off x="7638816" y="588690"/>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0"/>
          <p:cNvSpPr/>
          <p:nvPr/>
        </p:nvSpPr>
        <p:spPr>
          <a:xfrm rot="-5400000">
            <a:off x="7637875" y="1179933"/>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0"/>
          <p:cNvSpPr/>
          <p:nvPr/>
        </p:nvSpPr>
        <p:spPr>
          <a:xfrm rot="-5400000">
            <a:off x="8241433" y="-108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0"/>
          <p:cNvSpPr/>
          <p:nvPr/>
        </p:nvSpPr>
        <p:spPr>
          <a:xfrm rot="-5400000">
            <a:off x="7036221" y="-1068"/>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0"/>
          <p:cNvSpPr/>
          <p:nvPr/>
        </p:nvSpPr>
        <p:spPr>
          <a:xfrm rot="-5400000">
            <a:off x="8240209" y="1178852"/>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0"/>
          <p:cNvSpPr/>
          <p:nvPr/>
        </p:nvSpPr>
        <p:spPr>
          <a:xfrm rot="-5400000">
            <a:off x="8842531" y="117977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0"/>
          <p:cNvSpPr/>
          <p:nvPr/>
        </p:nvSpPr>
        <p:spPr>
          <a:xfrm rot="-5400000">
            <a:off x="8241910" y="588710"/>
            <a:ext cx="294407" cy="301975"/>
          </a:xfrm>
          <a:custGeom>
            <a:avLst/>
            <a:gdLst/>
            <a:ahLst/>
            <a:cxnLst/>
            <a:rect l="l" t="t" r="r" b="b"/>
            <a:pathLst>
              <a:path w="9484" h="10578" extrusionOk="0">
                <a:moveTo>
                  <a:pt x="0" y="0"/>
                </a:moveTo>
                <a:lnTo>
                  <a:pt x="0" y="10578"/>
                </a:lnTo>
                <a:lnTo>
                  <a:pt x="9484" y="1057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0"/>
          <p:cNvSpPr/>
          <p:nvPr/>
        </p:nvSpPr>
        <p:spPr>
          <a:xfrm rot="-5400000">
            <a:off x="8843605" y="-2888"/>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0"/>
          <p:cNvSpPr/>
          <p:nvPr/>
        </p:nvSpPr>
        <p:spPr>
          <a:xfrm rot="-5400000">
            <a:off x="7638832" y="-2074"/>
            <a:ext cx="295369" cy="301119"/>
          </a:xfrm>
          <a:custGeom>
            <a:avLst/>
            <a:gdLst/>
            <a:ahLst/>
            <a:cxnLst/>
            <a:rect l="l" t="t" r="r" b="b"/>
            <a:pathLst>
              <a:path w="9515" h="10548" extrusionOk="0">
                <a:moveTo>
                  <a:pt x="1" y="0"/>
                </a:moveTo>
                <a:lnTo>
                  <a:pt x="1" y="10548"/>
                </a:lnTo>
                <a:lnTo>
                  <a:pt x="9515" y="1054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0"/>
          <p:cNvSpPr/>
          <p:nvPr/>
        </p:nvSpPr>
        <p:spPr>
          <a:xfrm rot="-5400000">
            <a:off x="7637200" y="177070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0"/>
          <p:cNvSpPr/>
          <p:nvPr/>
        </p:nvSpPr>
        <p:spPr>
          <a:xfrm rot="-5400000">
            <a:off x="7036641" y="588690"/>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0"/>
          <p:cNvSpPr/>
          <p:nvPr/>
        </p:nvSpPr>
        <p:spPr>
          <a:xfrm>
            <a:off x="59" y="4238490"/>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0"/>
          <p:cNvSpPr/>
          <p:nvPr/>
        </p:nvSpPr>
        <p:spPr>
          <a:xfrm>
            <a:off x="589775" y="4238490"/>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0"/>
          <p:cNvSpPr/>
          <p:nvPr/>
        </p:nvSpPr>
        <p:spPr>
          <a:xfrm>
            <a:off x="1179490" y="4238490"/>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0"/>
          <p:cNvSpPr/>
          <p:nvPr/>
        </p:nvSpPr>
        <p:spPr>
          <a:xfrm>
            <a:off x="59" y="3636305"/>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0"/>
          <p:cNvSpPr/>
          <p:nvPr/>
        </p:nvSpPr>
        <p:spPr>
          <a:xfrm>
            <a:off x="590661" y="3033264"/>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0"/>
          <p:cNvSpPr/>
          <p:nvPr/>
        </p:nvSpPr>
        <p:spPr>
          <a:xfrm>
            <a:off x="590687" y="363629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0"/>
          <p:cNvSpPr/>
          <p:nvPr/>
        </p:nvSpPr>
        <p:spPr>
          <a:xfrm>
            <a:off x="0" y="4841523"/>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0"/>
          <p:cNvSpPr/>
          <p:nvPr/>
        </p:nvSpPr>
        <p:spPr>
          <a:xfrm>
            <a:off x="590219" y="4841493"/>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0"/>
          <p:cNvSpPr/>
          <p:nvPr/>
        </p:nvSpPr>
        <p:spPr>
          <a:xfrm>
            <a:off x="1179981" y="4841505"/>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0"/>
          <p:cNvSpPr/>
          <p:nvPr/>
        </p:nvSpPr>
        <p:spPr>
          <a:xfrm>
            <a:off x="1768979" y="4839798"/>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24000">
              <a:schemeClr val="dk2"/>
            </a:gs>
            <a:gs pos="56000">
              <a:schemeClr val="dk2"/>
            </a:gs>
            <a:gs pos="100000">
              <a:srgbClr val="141C21"/>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00"/>
              </a:buClr>
              <a:buSzPts val="3000"/>
              <a:buFont typeface="Press Start 2P"/>
              <a:buNone/>
              <a:defRPr sz="3000">
                <a:solidFill>
                  <a:srgbClr val="FFFF00"/>
                </a:solidFill>
                <a:latin typeface="Press Start 2P"/>
                <a:ea typeface="Press Start 2P"/>
                <a:cs typeface="Press Start 2P"/>
                <a:sym typeface="Press Start 2P"/>
              </a:defRPr>
            </a:lvl1pPr>
            <a:lvl2pPr lvl="1">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2pPr>
            <a:lvl3pPr lvl="2">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3pPr>
            <a:lvl4pPr lvl="3">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4pPr>
            <a:lvl5pPr lvl="4">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5pPr>
            <a:lvl6pPr lvl="5">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6pPr>
            <a:lvl7pPr lvl="6">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7pPr>
            <a:lvl8pPr lvl="7">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8pPr>
            <a:lvl9pPr lvl="8">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9pPr>
          </a:lstStyle>
          <a:p>
            <a:endParaRPr dirty="0"/>
          </a:p>
        </p:txBody>
      </p:sp>
      <p:sp>
        <p:nvSpPr>
          <p:cNvPr id="7" name="Google Shape;7;p1"/>
          <p:cNvSpPr txBox="1">
            <a:spLocks noGrp="1"/>
          </p:cNvSpPr>
          <p:nvPr>
            <p:ph type="body" idx="1"/>
          </p:nvPr>
        </p:nvSpPr>
        <p:spPr>
          <a:xfrm>
            <a:off x="311700" y="1152475"/>
            <a:ext cx="6188100" cy="3416400"/>
          </a:xfrm>
          <a:prstGeom prst="rect">
            <a:avLst/>
          </a:prstGeom>
          <a:noFill/>
          <a:ln>
            <a:noFill/>
          </a:ln>
        </p:spPr>
        <p:txBody>
          <a:bodyPr spcFirstLastPara="1" wrap="square" lIns="91425" tIns="91425" rIns="91425" bIns="91425" anchor="t" anchorCtr="0">
            <a:noAutofit/>
          </a:bodyPr>
          <a:lstStyle>
            <a:lvl1pPr marL="457200" lvl="0" indent="-330200" rtl="0">
              <a:lnSpc>
                <a:spcPct val="115000"/>
              </a:lnSpc>
              <a:spcBef>
                <a:spcPts val="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1pPr>
            <a:lvl2pPr marL="914400" lvl="1" indent="-330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2pPr>
            <a:lvl3pPr marL="1371600" lvl="2" indent="-330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3pPr>
            <a:lvl4pPr marL="1828800" lvl="3" indent="-330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4pPr>
            <a:lvl5pPr marL="2286000" lvl="4" indent="-330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5pPr>
            <a:lvl6pPr marL="2743200" lvl="5" indent="-330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6pPr>
            <a:lvl7pPr marL="3200400" lvl="6" indent="-330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7pPr>
            <a:lvl8pPr marL="3657600" lvl="7" indent="-330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8pPr>
            <a:lvl9pPr marL="4114800" lvl="8" indent="-330200" rtl="0">
              <a:lnSpc>
                <a:spcPct val="115000"/>
              </a:lnSpc>
              <a:spcBef>
                <a:spcPts val="1600"/>
              </a:spcBef>
              <a:spcAft>
                <a:spcPts val="1600"/>
              </a:spcAft>
              <a:buClr>
                <a:schemeClr val="lt1"/>
              </a:buClr>
              <a:buSzPts val="1600"/>
              <a:buFont typeface="Maven Pro"/>
              <a:buChar char="■"/>
              <a:defRPr sz="1600">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80" r:id="rId30"/>
    <p:sldLayoutId id="2147483681" r:id="rId31"/>
    <p:sldLayoutId id="2147483682" r:id="rId3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955"/>
        <p:cNvGrpSpPr/>
        <p:nvPr/>
      </p:nvGrpSpPr>
      <p:grpSpPr>
        <a:xfrm>
          <a:off x="0" y="0"/>
          <a:ext cx="0" cy="0"/>
          <a:chOff x="0" y="0"/>
          <a:chExt cx="0" cy="0"/>
        </a:xfrm>
      </p:grpSpPr>
      <p:sp>
        <p:nvSpPr>
          <p:cNvPr id="956" name="Google Shape;956;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957" name="Google Shape;957;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8" Type="http://schemas.openxmlformats.org/officeDocument/2006/relationships/slide" Target="slide55.xml"/><Relationship Id="rId13" Type="http://schemas.openxmlformats.org/officeDocument/2006/relationships/slide" Target="slide60.xml"/><Relationship Id="rId3" Type="http://schemas.openxmlformats.org/officeDocument/2006/relationships/hyperlink" Target="http://bit.ly/2Tynxth" TargetMode="External"/><Relationship Id="rId7" Type="http://schemas.openxmlformats.org/officeDocument/2006/relationships/slide" Target="slide53.xml"/><Relationship Id="rId12"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slide" Target="slide54.xml"/><Relationship Id="rId11" Type="http://schemas.openxmlformats.org/officeDocument/2006/relationships/slide" Target="slide59.xml"/><Relationship Id="rId5" Type="http://schemas.openxmlformats.org/officeDocument/2006/relationships/hyperlink" Target="http://bit.ly/33VAFh3" TargetMode="External"/><Relationship Id="rId10" Type="http://schemas.openxmlformats.org/officeDocument/2006/relationships/slide" Target="slide58.xml"/><Relationship Id="rId4" Type="http://schemas.openxmlformats.org/officeDocument/2006/relationships/hyperlink" Target="http://bit.ly/30B07Gq" TargetMode="External"/><Relationship Id="rId9" Type="http://schemas.openxmlformats.org/officeDocument/2006/relationships/slide" Target="slide56.xml"/><Relationship Id="rId14" Type="http://schemas.openxmlformats.org/officeDocument/2006/relationships/slide" Target="slide6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hyperlink" Target="https://docs.google.com/spreadsheets/d/1UrRkuC-bFdY7oow1iQU5R7JqS5AAL9kHowZJpUr3f5I/copy" TargetMode="External"/><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hyperlink" Target="https://docs.google.com/spreadsheets/d/1UrRkuC-bFdY7oow1iQU5R7JqS5AAL9kHowZJpUr3f5I/copy" TargetMode="External"/><Relationship Id="rId2" Type="http://schemas.openxmlformats.org/officeDocument/2006/relationships/notesSlide" Target="../notesSlides/notesSlide34.xml"/><Relationship Id="rId1" Type="http://schemas.openxmlformats.org/officeDocument/2006/relationships/slideLayout" Target="../slideLayouts/slideLayout19.xml"/><Relationship Id="rId4" Type="http://schemas.openxmlformats.org/officeDocument/2006/relationships/image" Target="../media/image12.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36.xml"/><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8" Type="http://schemas.openxmlformats.org/officeDocument/2006/relationships/hyperlink" Target="https://www.flaticon.com/packs/gaming-9?word=game/?utm_source=slidesgo_template&amp;utm_medium=referral-link&amp;utm_campaign=sg_resources&amp;utm_content=flaticon" TargetMode="External"/><Relationship Id="rId3" Type="http://schemas.openxmlformats.org/officeDocument/2006/relationships/hyperlink" Target="https://www.freepik.com/free-photo/close-up-friends-playing-together_5121471.htm/?utm_source=slidesgo_template&amp;utm_medium=referral-link&amp;utm_campaign=sg_resources&amp;utm_content=freepik" TargetMode="External"/><Relationship Id="rId7" Type="http://schemas.openxmlformats.org/officeDocument/2006/relationships/hyperlink" Target="https://www.flaticon.com/packs/avatars-6?word=avatar/?utm_source=slidesgo_template&amp;utm_medium=referral-link&amp;utm_campaign=sg_resources&amp;utm_content=flaticon" TargetMode="External"/><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hyperlink" Target="https://www.freepik.com/free-vector/gaming-logo-editorial-template_10423706.htm/?utm_source=slidesgo_template&amp;utm_medium=referral-link&amp;utm_campaign=sg_resources&amp;utm_content=freepik" TargetMode="External"/><Relationship Id="rId5" Type="http://schemas.openxmlformats.org/officeDocument/2006/relationships/hyperlink" Target="https://www.freepik.com/free-vector/sound-wave-logo-with-flat-design_2380068.htm#page=1&amp;query=logo%20music&amp;position=0/?utm_source=slidesgo_template&amp;utm_medium=referral-link&amp;utm_campaign=sg_resources&amp;utm_content=freepik" TargetMode="External"/><Relationship Id="rId4" Type="http://schemas.openxmlformats.org/officeDocument/2006/relationships/hyperlink" Target="https://www.freepik.com/free-photo/front-view-friends-playing-with-controllers_5121472.htm/?utm_source=slidesgo_template&amp;utm_medium=referral-link&amp;utm_campaign=sg_resources&amp;utm_content=freepik"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9.xml"/><Relationship Id="rId1" Type="http://schemas.openxmlformats.org/officeDocument/2006/relationships/slideLayout" Target="../slideLayouts/slideLayout33.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0.xml"/><Relationship Id="rId1" Type="http://schemas.openxmlformats.org/officeDocument/2006/relationships/slideLayout" Target="../slideLayouts/slideLayout33.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fonts.google.com/specimen/Press+Start+2P" TargetMode="External"/><Relationship Id="rId2" Type="http://schemas.openxmlformats.org/officeDocument/2006/relationships/notesSlide" Target="../notesSlides/notesSlide41.xml"/><Relationship Id="rId1" Type="http://schemas.openxmlformats.org/officeDocument/2006/relationships/slideLayout" Target="../slideLayouts/slideLayout33.xml"/><Relationship Id="rId4" Type="http://schemas.openxmlformats.org/officeDocument/2006/relationships/hyperlink" Target="https://fonts.google.com/specimen/Maven+Pro" TargetMode="External"/></Relationships>
</file>

<file path=ppt/slides/_rels/slide59.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12" Type="http://schemas.openxmlformats.org/officeDocument/2006/relationships/image" Target="../media/image17.gif"/><Relationship Id="rId2" Type="http://schemas.openxmlformats.org/officeDocument/2006/relationships/notesSlide" Target="../notesSlides/notesSlide42.xml"/><Relationship Id="rId1" Type="http://schemas.openxmlformats.org/officeDocument/2006/relationships/slideLayout" Target="../slideLayouts/slideLayout33.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16.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15.gif"/><Relationship Id="rId4" Type="http://schemas.openxmlformats.org/officeDocument/2006/relationships/image" Target="../media/image13.gif"/><Relationship Id="rId9" Type="http://schemas.openxmlformats.org/officeDocument/2006/relationships/image" Target="../media/image14.gif"/></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3.xml"/><Relationship Id="rId1" Type="http://schemas.openxmlformats.org/officeDocument/2006/relationships/slideLayout" Target="../slideLayouts/slideLayout3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3.xml"/></Relationships>
</file>

<file path=ppt/slides/_rels/slide66.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9.xml"/><Relationship Id="rId1" Type="http://schemas.openxmlformats.org/officeDocument/2006/relationships/slideLayout" Target="../slideLayouts/slideLayout3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3.xml"/></Relationships>
</file>

<file path=ppt/slides/_rels/slide7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6.xml"/><Relationship Id="rId1" Type="http://schemas.openxmlformats.org/officeDocument/2006/relationships/slideLayout" Target="../slideLayouts/slideLayout33.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9EBEAB-E2B9-406E-BEED-92C5C1834415}"/>
              </a:ext>
            </a:extLst>
          </p:cNvPr>
          <p:cNvSpPr>
            <a:spLocks noGrp="1"/>
          </p:cNvSpPr>
          <p:nvPr>
            <p:ph type="ctrTitle"/>
          </p:nvPr>
        </p:nvSpPr>
        <p:spPr>
          <a:xfrm>
            <a:off x="1149927" y="910829"/>
            <a:ext cx="6858000" cy="1790700"/>
          </a:xfrm>
        </p:spPr>
        <p:txBody>
          <a:bodyPr/>
          <a:lstStyle/>
          <a:p>
            <a:r>
              <a:rPr lang="nl-BE" dirty="0"/>
              <a:t>Project </a:t>
            </a:r>
            <a:r>
              <a:rPr lang="nl-BE" dirty="0" err="1"/>
              <a:t>Pong</a:t>
            </a:r>
            <a:endParaRPr lang="nl-BE" dirty="0"/>
          </a:p>
        </p:txBody>
      </p:sp>
      <p:sp>
        <p:nvSpPr>
          <p:cNvPr id="3" name="Ondertitel 2">
            <a:extLst>
              <a:ext uri="{FF2B5EF4-FFF2-40B4-BE49-F238E27FC236}">
                <a16:creationId xmlns:a16="http://schemas.microsoft.com/office/drawing/2014/main" id="{239436DF-594E-4536-8B72-F5CDC7A20FE2}"/>
              </a:ext>
            </a:extLst>
          </p:cNvPr>
          <p:cNvSpPr>
            <a:spLocks noGrp="1"/>
          </p:cNvSpPr>
          <p:nvPr>
            <p:ph type="subTitle" idx="1"/>
          </p:nvPr>
        </p:nvSpPr>
        <p:spPr/>
        <p:txBody>
          <a:bodyPr/>
          <a:lstStyle/>
          <a:p>
            <a:r>
              <a:rPr lang="nl-BE" sz="1200" dirty="0">
                <a:latin typeface="Press Start 2P" panose="020B0604020202020204" charset="0"/>
              </a:rPr>
              <a:t>H6. Herhalingen, herhalingen, herhaling</a:t>
            </a:r>
          </a:p>
        </p:txBody>
      </p:sp>
      <p:pic>
        <p:nvPicPr>
          <p:cNvPr id="4" name="Afbeelding 3">
            <a:extLst>
              <a:ext uri="{FF2B5EF4-FFF2-40B4-BE49-F238E27FC236}">
                <a16:creationId xmlns:a16="http://schemas.microsoft.com/office/drawing/2014/main" id="{6DF0F3A8-3276-40BC-ADC8-7B11BE9FE1C3}"/>
              </a:ext>
            </a:extLst>
          </p:cNvPr>
          <p:cNvPicPr>
            <a:picLocks noChangeAspect="1"/>
          </p:cNvPicPr>
          <p:nvPr/>
        </p:nvPicPr>
        <p:blipFill>
          <a:blip r:embed="rId2"/>
          <a:stretch>
            <a:fillRect/>
          </a:stretch>
        </p:blipFill>
        <p:spPr>
          <a:xfrm>
            <a:off x="7260777" y="174567"/>
            <a:ext cx="1883223" cy="18832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82511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8D35B8-4984-4FC7-B78A-4D91C1CB13B4}"/>
              </a:ext>
            </a:extLst>
          </p:cNvPr>
          <p:cNvSpPr>
            <a:spLocks noGrp="1"/>
          </p:cNvSpPr>
          <p:nvPr>
            <p:ph type="title"/>
          </p:nvPr>
        </p:nvSpPr>
        <p:spPr/>
        <p:txBody>
          <a:bodyPr/>
          <a:lstStyle/>
          <a:p>
            <a:r>
              <a:rPr lang="nl-BE" dirty="0"/>
              <a:t>Vectoren</a:t>
            </a:r>
          </a:p>
        </p:txBody>
      </p:sp>
      <p:sp>
        <p:nvSpPr>
          <p:cNvPr id="3" name="Ovaal 2">
            <a:extLst>
              <a:ext uri="{FF2B5EF4-FFF2-40B4-BE49-F238E27FC236}">
                <a16:creationId xmlns:a16="http://schemas.microsoft.com/office/drawing/2014/main" id="{4A9B161E-EC1A-41AE-B7D7-F742584EB91B}"/>
              </a:ext>
            </a:extLst>
          </p:cNvPr>
          <p:cNvSpPr/>
          <p:nvPr/>
        </p:nvSpPr>
        <p:spPr>
          <a:xfrm>
            <a:off x="132292" y="3192929"/>
            <a:ext cx="1170265" cy="11136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50" dirty="0"/>
              <a:t>begin</a:t>
            </a:r>
          </a:p>
        </p:txBody>
      </p:sp>
      <p:cxnSp>
        <p:nvCxnSpPr>
          <p:cNvPr id="5" name="Rechte verbindingslijn met pijl 4">
            <a:extLst>
              <a:ext uri="{FF2B5EF4-FFF2-40B4-BE49-F238E27FC236}">
                <a16:creationId xmlns:a16="http://schemas.microsoft.com/office/drawing/2014/main" id="{42FB08CC-5D86-4098-BDEF-15C29F494511}"/>
              </a:ext>
            </a:extLst>
          </p:cNvPr>
          <p:cNvCxnSpPr>
            <a:cxnSpLocks/>
          </p:cNvCxnSpPr>
          <p:nvPr/>
        </p:nvCxnSpPr>
        <p:spPr>
          <a:xfrm flipV="1">
            <a:off x="1038302" y="3727727"/>
            <a:ext cx="2780951" cy="22022"/>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 name="Tekstvak 6">
            <a:extLst>
              <a:ext uri="{FF2B5EF4-FFF2-40B4-BE49-F238E27FC236}">
                <a16:creationId xmlns:a16="http://schemas.microsoft.com/office/drawing/2014/main" id="{77CAC1F2-C4BC-42BC-B811-8AFDD2F92904}"/>
              </a:ext>
            </a:extLst>
          </p:cNvPr>
          <p:cNvSpPr txBox="1"/>
          <p:nvPr/>
        </p:nvSpPr>
        <p:spPr>
          <a:xfrm>
            <a:off x="2315807" y="3749749"/>
            <a:ext cx="678391" cy="369332"/>
          </a:xfrm>
          <a:prstGeom prst="rect">
            <a:avLst/>
          </a:prstGeom>
          <a:noFill/>
        </p:spPr>
        <p:txBody>
          <a:bodyPr wrap="square" rtlCol="0">
            <a:spAutoFit/>
          </a:bodyPr>
          <a:lstStyle>
            <a:defPPr marR="0" lvl="0" algn="l" rtl="0">
              <a:lnSpc>
                <a:spcPct val="100000"/>
              </a:lnSpc>
              <a:spcBef>
                <a:spcPts val="0"/>
              </a:spcBef>
              <a:spcAft>
                <a:spcPts val="0"/>
              </a:spcAft>
            </a:defPPr>
            <a:lvl1pPr>
              <a:defRPr sz="1800">
                <a:solidFill>
                  <a:schemeClr val="tx1"/>
                </a:solidFill>
              </a:defRPr>
            </a:lvl1pPr>
          </a:lstStyle>
          <a:p>
            <a:r>
              <a:rPr lang="nl-BE" dirty="0" err="1"/>
              <a:t>vx</a:t>
            </a:r>
            <a:r>
              <a:rPr lang="nl-BE" dirty="0"/>
              <a:t>=2</a:t>
            </a:r>
          </a:p>
        </p:txBody>
      </p:sp>
      <p:cxnSp>
        <p:nvCxnSpPr>
          <p:cNvPr id="8" name="Rechte verbindingslijn met pijl 7">
            <a:extLst>
              <a:ext uri="{FF2B5EF4-FFF2-40B4-BE49-F238E27FC236}">
                <a16:creationId xmlns:a16="http://schemas.microsoft.com/office/drawing/2014/main" id="{9DC95273-98E5-4694-9062-0D31A6F01C83}"/>
              </a:ext>
            </a:extLst>
          </p:cNvPr>
          <p:cNvCxnSpPr>
            <a:cxnSpLocks/>
          </p:cNvCxnSpPr>
          <p:nvPr/>
        </p:nvCxnSpPr>
        <p:spPr>
          <a:xfrm flipV="1">
            <a:off x="717423" y="2150598"/>
            <a:ext cx="1049" cy="1495337"/>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 name="Tekstvak 9">
            <a:extLst>
              <a:ext uri="{FF2B5EF4-FFF2-40B4-BE49-F238E27FC236}">
                <a16:creationId xmlns:a16="http://schemas.microsoft.com/office/drawing/2014/main" id="{7B574CDF-2CC6-4CFE-9D88-B49B62CDBEC2}"/>
              </a:ext>
            </a:extLst>
          </p:cNvPr>
          <p:cNvSpPr txBox="1"/>
          <p:nvPr/>
        </p:nvSpPr>
        <p:spPr>
          <a:xfrm>
            <a:off x="-2126" y="2505672"/>
            <a:ext cx="719550" cy="369332"/>
          </a:xfrm>
          <a:prstGeom prst="rect">
            <a:avLst/>
          </a:prstGeom>
          <a:noFill/>
        </p:spPr>
        <p:txBody>
          <a:bodyPr wrap="square" rtlCol="0">
            <a:spAutoFit/>
          </a:bodyPr>
          <a:lstStyle/>
          <a:p>
            <a:r>
              <a:rPr lang="nl-BE" sz="1800" dirty="0" err="1">
                <a:solidFill>
                  <a:schemeClr val="tx1"/>
                </a:solidFill>
              </a:rPr>
              <a:t>vy</a:t>
            </a:r>
            <a:r>
              <a:rPr lang="nl-BE" sz="1800" dirty="0">
                <a:solidFill>
                  <a:schemeClr val="tx1"/>
                </a:solidFill>
              </a:rPr>
              <a:t>=1</a:t>
            </a:r>
          </a:p>
        </p:txBody>
      </p:sp>
      <p:cxnSp>
        <p:nvCxnSpPr>
          <p:cNvPr id="11" name="Rechte verbindingslijn met pijl 10">
            <a:extLst>
              <a:ext uri="{FF2B5EF4-FFF2-40B4-BE49-F238E27FC236}">
                <a16:creationId xmlns:a16="http://schemas.microsoft.com/office/drawing/2014/main" id="{85C56EFF-FB4E-4997-A175-24F997187A4D}"/>
              </a:ext>
            </a:extLst>
          </p:cNvPr>
          <p:cNvCxnSpPr>
            <a:cxnSpLocks/>
          </p:cNvCxnSpPr>
          <p:nvPr/>
        </p:nvCxnSpPr>
        <p:spPr>
          <a:xfrm flipV="1">
            <a:off x="878387" y="2205127"/>
            <a:ext cx="2613696" cy="1440808"/>
          </a:xfrm>
          <a:prstGeom prst="straightConnector1">
            <a:avLst/>
          </a:prstGeom>
          <a:ln w="76200"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Ovaal 14">
            <a:extLst>
              <a:ext uri="{FF2B5EF4-FFF2-40B4-BE49-F238E27FC236}">
                <a16:creationId xmlns:a16="http://schemas.microsoft.com/office/drawing/2014/main" id="{0D41C84B-AD97-4183-9AF3-09DA56F80BBB}"/>
              </a:ext>
            </a:extLst>
          </p:cNvPr>
          <p:cNvSpPr/>
          <p:nvPr/>
        </p:nvSpPr>
        <p:spPr>
          <a:xfrm>
            <a:off x="3434913" y="1555246"/>
            <a:ext cx="1170265" cy="1113639"/>
          </a:xfrm>
          <a:prstGeom prst="ellipse">
            <a:avLst/>
          </a:prstGeom>
          <a:solidFill>
            <a:schemeClr val="tx2">
              <a:lumMod val="20000"/>
              <a:lumOff val="80000"/>
            </a:schemeClr>
          </a:solidFill>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50" dirty="0">
                <a:solidFill>
                  <a:srgbClr val="7030A0"/>
                </a:solidFill>
              </a:rPr>
              <a:t>Volgende iteratie</a:t>
            </a:r>
          </a:p>
        </p:txBody>
      </p:sp>
      <p:sp>
        <p:nvSpPr>
          <p:cNvPr id="21" name="Ovaal 20">
            <a:extLst>
              <a:ext uri="{FF2B5EF4-FFF2-40B4-BE49-F238E27FC236}">
                <a16:creationId xmlns:a16="http://schemas.microsoft.com/office/drawing/2014/main" id="{6DD264DC-A27F-4BAC-9F03-0F148BAA0514}"/>
              </a:ext>
            </a:extLst>
          </p:cNvPr>
          <p:cNvSpPr/>
          <p:nvPr/>
        </p:nvSpPr>
        <p:spPr>
          <a:xfrm>
            <a:off x="6831533" y="58923"/>
            <a:ext cx="1170265" cy="1113639"/>
          </a:xfrm>
          <a:prstGeom prst="ellipse">
            <a:avLst/>
          </a:prstGeom>
          <a:solidFill>
            <a:schemeClr val="tx2">
              <a:lumMod val="20000"/>
              <a:lumOff val="80000"/>
            </a:schemeClr>
          </a:solidFill>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50" dirty="0">
                <a:solidFill>
                  <a:srgbClr val="7030A0"/>
                </a:solidFill>
              </a:rPr>
              <a:t>Nog iteratie verder</a:t>
            </a:r>
          </a:p>
        </p:txBody>
      </p:sp>
      <p:cxnSp>
        <p:nvCxnSpPr>
          <p:cNvPr id="20" name="Rechte verbindingslijn met pijl 19">
            <a:extLst>
              <a:ext uri="{FF2B5EF4-FFF2-40B4-BE49-F238E27FC236}">
                <a16:creationId xmlns:a16="http://schemas.microsoft.com/office/drawing/2014/main" id="{30D965A2-71E0-40FA-9839-EF25CF4B7F5D}"/>
              </a:ext>
            </a:extLst>
          </p:cNvPr>
          <p:cNvCxnSpPr>
            <a:cxnSpLocks/>
          </p:cNvCxnSpPr>
          <p:nvPr/>
        </p:nvCxnSpPr>
        <p:spPr>
          <a:xfrm flipV="1">
            <a:off x="4499141" y="686521"/>
            <a:ext cx="2332392" cy="1273962"/>
          </a:xfrm>
          <a:prstGeom prst="straightConnector1">
            <a:avLst/>
          </a:prstGeom>
          <a:ln w="76200"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Tekstvak 21">
            <a:extLst>
              <a:ext uri="{FF2B5EF4-FFF2-40B4-BE49-F238E27FC236}">
                <a16:creationId xmlns:a16="http://schemas.microsoft.com/office/drawing/2014/main" id="{2D15E8FD-9F56-4C23-A4B5-EF57567F8DAD}"/>
              </a:ext>
            </a:extLst>
          </p:cNvPr>
          <p:cNvSpPr txBox="1"/>
          <p:nvPr/>
        </p:nvSpPr>
        <p:spPr>
          <a:xfrm>
            <a:off x="3543669" y="2668885"/>
            <a:ext cx="1061509" cy="577081"/>
          </a:xfrm>
          <a:prstGeom prst="rect">
            <a:avLst/>
          </a:prstGeom>
          <a:noFill/>
        </p:spPr>
        <p:txBody>
          <a:bodyPr wrap="none" rtlCol="0">
            <a:spAutoFit/>
          </a:bodyPr>
          <a:lstStyle/>
          <a:p>
            <a:r>
              <a:rPr lang="nl-BE" sz="1050" dirty="0" err="1">
                <a:solidFill>
                  <a:schemeClr val="tx1"/>
                </a:solidFill>
              </a:rPr>
              <a:t>posx</a:t>
            </a:r>
            <a:r>
              <a:rPr lang="nl-BE" sz="1050" dirty="0">
                <a:solidFill>
                  <a:schemeClr val="tx1"/>
                </a:solidFill>
              </a:rPr>
              <a:t>=</a:t>
            </a:r>
            <a:r>
              <a:rPr lang="nl-BE" sz="1050" dirty="0" err="1">
                <a:solidFill>
                  <a:schemeClr val="tx1"/>
                </a:solidFill>
              </a:rPr>
              <a:t>posx+vx</a:t>
            </a:r>
            <a:endParaRPr lang="nl-BE" sz="1050" dirty="0">
              <a:solidFill>
                <a:schemeClr val="tx1"/>
              </a:solidFill>
            </a:endParaRPr>
          </a:p>
          <a:p>
            <a:r>
              <a:rPr lang="nl-BE" sz="1050" dirty="0" err="1">
                <a:solidFill>
                  <a:schemeClr val="tx1"/>
                </a:solidFill>
              </a:rPr>
              <a:t>posy</a:t>
            </a:r>
            <a:r>
              <a:rPr lang="nl-BE" sz="1050" dirty="0">
                <a:solidFill>
                  <a:schemeClr val="tx1"/>
                </a:solidFill>
              </a:rPr>
              <a:t>=</a:t>
            </a:r>
            <a:r>
              <a:rPr lang="nl-BE" sz="1050" dirty="0" err="1">
                <a:solidFill>
                  <a:schemeClr val="tx1"/>
                </a:solidFill>
              </a:rPr>
              <a:t>posy+vy</a:t>
            </a:r>
            <a:endParaRPr lang="nl-BE" sz="1050" dirty="0">
              <a:solidFill>
                <a:schemeClr val="tx1"/>
              </a:solidFill>
            </a:endParaRPr>
          </a:p>
          <a:p>
            <a:endParaRPr lang="nl-BE" sz="1050" dirty="0">
              <a:solidFill>
                <a:schemeClr val="tx1"/>
              </a:solidFill>
            </a:endParaRPr>
          </a:p>
        </p:txBody>
      </p:sp>
      <p:sp>
        <p:nvSpPr>
          <p:cNvPr id="23" name="Tekstvak 22">
            <a:extLst>
              <a:ext uri="{FF2B5EF4-FFF2-40B4-BE49-F238E27FC236}">
                <a16:creationId xmlns:a16="http://schemas.microsoft.com/office/drawing/2014/main" id="{88C940F9-1CE5-454A-973F-CFA526D0589D}"/>
              </a:ext>
            </a:extLst>
          </p:cNvPr>
          <p:cNvSpPr txBox="1"/>
          <p:nvPr/>
        </p:nvSpPr>
        <p:spPr>
          <a:xfrm>
            <a:off x="6915282" y="1223371"/>
            <a:ext cx="1061509" cy="577081"/>
          </a:xfrm>
          <a:prstGeom prst="rect">
            <a:avLst/>
          </a:prstGeom>
          <a:noFill/>
        </p:spPr>
        <p:txBody>
          <a:bodyPr wrap="none" rtlCol="0">
            <a:spAutoFit/>
          </a:bodyPr>
          <a:lstStyle/>
          <a:p>
            <a:r>
              <a:rPr lang="nl-BE" sz="1050" dirty="0" err="1">
                <a:solidFill>
                  <a:schemeClr val="tx1"/>
                </a:solidFill>
              </a:rPr>
              <a:t>posx</a:t>
            </a:r>
            <a:r>
              <a:rPr lang="nl-BE" sz="1050" dirty="0">
                <a:solidFill>
                  <a:schemeClr val="tx1"/>
                </a:solidFill>
              </a:rPr>
              <a:t>=</a:t>
            </a:r>
            <a:r>
              <a:rPr lang="nl-BE" sz="1050" dirty="0" err="1">
                <a:solidFill>
                  <a:schemeClr val="tx1"/>
                </a:solidFill>
              </a:rPr>
              <a:t>posx+vx</a:t>
            </a:r>
            <a:endParaRPr lang="nl-BE" sz="1050" dirty="0">
              <a:solidFill>
                <a:schemeClr val="tx1"/>
              </a:solidFill>
            </a:endParaRPr>
          </a:p>
          <a:p>
            <a:r>
              <a:rPr lang="nl-BE" sz="1050" dirty="0" err="1">
                <a:solidFill>
                  <a:schemeClr val="tx1"/>
                </a:solidFill>
              </a:rPr>
              <a:t>posy</a:t>
            </a:r>
            <a:r>
              <a:rPr lang="nl-BE" sz="1050" dirty="0">
                <a:solidFill>
                  <a:schemeClr val="tx1"/>
                </a:solidFill>
              </a:rPr>
              <a:t>=</a:t>
            </a:r>
            <a:r>
              <a:rPr lang="nl-BE" sz="1050" dirty="0" err="1">
                <a:solidFill>
                  <a:schemeClr val="tx1"/>
                </a:solidFill>
              </a:rPr>
              <a:t>posy+vy</a:t>
            </a:r>
            <a:endParaRPr lang="nl-BE" sz="1050" dirty="0">
              <a:solidFill>
                <a:schemeClr val="tx1"/>
              </a:solidFill>
            </a:endParaRPr>
          </a:p>
          <a:p>
            <a:endParaRPr lang="nl-BE" sz="1050" dirty="0">
              <a:solidFill>
                <a:schemeClr val="tx1"/>
              </a:solidFill>
            </a:endParaRPr>
          </a:p>
        </p:txBody>
      </p:sp>
    </p:spTree>
    <p:extLst>
      <p:ext uri="{BB962C8B-B14F-4D97-AF65-F5344CB8AC3E}">
        <p14:creationId xmlns:p14="http://schemas.microsoft.com/office/powerpoint/2010/main" val="200245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1" grpId="0" animBg="1"/>
      <p:bldP spid="22"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8D35B8-4984-4FC7-B78A-4D91C1CB13B4}"/>
              </a:ext>
            </a:extLst>
          </p:cNvPr>
          <p:cNvSpPr>
            <a:spLocks noGrp="1"/>
          </p:cNvSpPr>
          <p:nvPr>
            <p:ph type="title"/>
          </p:nvPr>
        </p:nvSpPr>
        <p:spPr>
          <a:xfrm>
            <a:off x="186322" y="249325"/>
            <a:ext cx="7709100" cy="333300"/>
          </a:xfrm>
        </p:spPr>
        <p:txBody>
          <a:bodyPr/>
          <a:lstStyle/>
          <a:p>
            <a:r>
              <a:rPr lang="nl-BE" dirty="0"/>
              <a:t>“Botsen”</a:t>
            </a:r>
          </a:p>
        </p:txBody>
      </p:sp>
      <p:sp>
        <p:nvSpPr>
          <p:cNvPr id="3" name="Ovaal 2">
            <a:extLst>
              <a:ext uri="{FF2B5EF4-FFF2-40B4-BE49-F238E27FC236}">
                <a16:creationId xmlns:a16="http://schemas.microsoft.com/office/drawing/2014/main" id="{4A9B161E-EC1A-41AE-B7D7-F742584EB91B}"/>
              </a:ext>
            </a:extLst>
          </p:cNvPr>
          <p:cNvSpPr/>
          <p:nvPr/>
        </p:nvSpPr>
        <p:spPr>
          <a:xfrm>
            <a:off x="3344062" y="2340120"/>
            <a:ext cx="1170265" cy="11136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50" dirty="0"/>
              <a:t>begin</a:t>
            </a:r>
          </a:p>
        </p:txBody>
      </p:sp>
      <p:cxnSp>
        <p:nvCxnSpPr>
          <p:cNvPr id="5" name="Rechte verbindingslijn met pijl 4">
            <a:extLst>
              <a:ext uri="{FF2B5EF4-FFF2-40B4-BE49-F238E27FC236}">
                <a16:creationId xmlns:a16="http://schemas.microsoft.com/office/drawing/2014/main" id="{42FB08CC-5D86-4098-BDEF-15C29F494511}"/>
              </a:ext>
            </a:extLst>
          </p:cNvPr>
          <p:cNvCxnSpPr>
            <a:cxnSpLocks/>
          </p:cNvCxnSpPr>
          <p:nvPr/>
        </p:nvCxnSpPr>
        <p:spPr>
          <a:xfrm flipV="1">
            <a:off x="4250073" y="2874918"/>
            <a:ext cx="2780951" cy="22022"/>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 name="Tekstvak 6">
            <a:extLst>
              <a:ext uri="{FF2B5EF4-FFF2-40B4-BE49-F238E27FC236}">
                <a16:creationId xmlns:a16="http://schemas.microsoft.com/office/drawing/2014/main" id="{77CAC1F2-C4BC-42BC-B811-8AFDD2F92904}"/>
              </a:ext>
            </a:extLst>
          </p:cNvPr>
          <p:cNvSpPr txBox="1"/>
          <p:nvPr/>
        </p:nvSpPr>
        <p:spPr>
          <a:xfrm>
            <a:off x="5527577" y="2896940"/>
            <a:ext cx="377026" cy="507831"/>
          </a:xfrm>
          <a:prstGeom prst="rect">
            <a:avLst/>
          </a:prstGeom>
          <a:noFill/>
        </p:spPr>
        <p:txBody>
          <a:bodyPr wrap="none" rtlCol="0">
            <a:spAutoFit/>
          </a:bodyPr>
          <a:lstStyle/>
          <a:p>
            <a:r>
              <a:rPr lang="nl-BE" sz="2700" dirty="0">
                <a:solidFill>
                  <a:schemeClr val="tx1"/>
                </a:solidFill>
              </a:rPr>
              <a:t>2</a:t>
            </a:r>
          </a:p>
        </p:txBody>
      </p:sp>
      <p:cxnSp>
        <p:nvCxnSpPr>
          <p:cNvPr id="8" name="Rechte verbindingslijn met pijl 7">
            <a:extLst>
              <a:ext uri="{FF2B5EF4-FFF2-40B4-BE49-F238E27FC236}">
                <a16:creationId xmlns:a16="http://schemas.microsoft.com/office/drawing/2014/main" id="{9DC95273-98E5-4694-9062-0D31A6F01C83}"/>
              </a:ext>
            </a:extLst>
          </p:cNvPr>
          <p:cNvCxnSpPr>
            <a:cxnSpLocks/>
          </p:cNvCxnSpPr>
          <p:nvPr/>
        </p:nvCxnSpPr>
        <p:spPr>
          <a:xfrm flipV="1">
            <a:off x="3929194" y="1297789"/>
            <a:ext cx="1049" cy="1495337"/>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 name="Tekstvak 9">
            <a:extLst>
              <a:ext uri="{FF2B5EF4-FFF2-40B4-BE49-F238E27FC236}">
                <a16:creationId xmlns:a16="http://schemas.microsoft.com/office/drawing/2014/main" id="{7B574CDF-2CC6-4CFE-9D88-B49B62CDBEC2}"/>
              </a:ext>
            </a:extLst>
          </p:cNvPr>
          <p:cNvSpPr txBox="1"/>
          <p:nvPr/>
        </p:nvSpPr>
        <p:spPr>
          <a:xfrm>
            <a:off x="3455251" y="1671737"/>
            <a:ext cx="377026" cy="507831"/>
          </a:xfrm>
          <a:prstGeom prst="rect">
            <a:avLst/>
          </a:prstGeom>
          <a:noFill/>
        </p:spPr>
        <p:txBody>
          <a:bodyPr wrap="none" rtlCol="0">
            <a:spAutoFit/>
          </a:bodyPr>
          <a:lstStyle/>
          <a:p>
            <a:r>
              <a:rPr lang="nl-BE" sz="2700" dirty="0">
                <a:solidFill>
                  <a:schemeClr val="tx1"/>
                </a:solidFill>
              </a:rPr>
              <a:t>1</a:t>
            </a:r>
          </a:p>
        </p:txBody>
      </p:sp>
      <p:cxnSp>
        <p:nvCxnSpPr>
          <p:cNvPr id="20" name="Rechte verbindingslijn met pijl 19">
            <a:extLst>
              <a:ext uri="{FF2B5EF4-FFF2-40B4-BE49-F238E27FC236}">
                <a16:creationId xmlns:a16="http://schemas.microsoft.com/office/drawing/2014/main" id="{30D965A2-71E0-40FA-9839-EF25CF4B7F5D}"/>
              </a:ext>
            </a:extLst>
          </p:cNvPr>
          <p:cNvCxnSpPr>
            <a:cxnSpLocks/>
          </p:cNvCxnSpPr>
          <p:nvPr/>
        </p:nvCxnSpPr>
        <p:spPr>
          <a:xfrm flipV="1">
            <a:off x="4040872" y="1297788"/>
            <a:ext cx="2613696" cy="1440808"/>
          </a:xfrm>
          <a:prstGeom prst="straightConnector1">
            <a:avLst/>
          </a:prstGeom>
          <a:ln w="76200" cap="flat" cmpd="sng" algn="ctr">
            <a:solidFill>
              <a:srgbClr val="FF0000"/>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 name="Rechte verbindingslijn 5">
            <a:extLst>
              <a:ext uri="{FF2B5EF4-FFF2-40B4-BE49-F238E27FC236}">
                <a16:creationId xmlns:a16="http://schemas.microsoft.com/office/drawing/2014/main" id="{3F9FDEF6-55ED-4CBD-866A-91C8E4AFD95A}"/>
              </a:ext>
            </a:extLst>
          </p:cNvPr>
          <p:cNvCxnSpPr/>
          <p:nvPr/>
        </p:nvCxnSpPr>
        <p:spPr>
          <a:xfrm>
            <a:off x="5135765" y="61893"/>
            <a:ext cx="0" cy="514350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398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al 2">
            <a:extLst>
              <a:ext uri="{FF2B5EF4-FFF2-40B4-BE49-F238E27FC236}">
                <a16:creationId xmlns:a16="http://schemas.microsoft.com/office/drawing/2014/main" id="{4A9B161E-EC1A-41AE-B7D7-F742584EB91B}"/>
              </a:ext>
            </a:extLst>
          </p:cNvPr>
          <p:cNvSpPr/>
          <p:nvPr/>
        </p:nvSpPr>
        <p:spPr>
          <a:xfrm>
            <a:off x="3344062" y="2340120"/>
            <a:ext cx="1170265" cy="11136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50" dirty="0"/>
              <a:t>begin</a:t>
            </a:r>
          </a:p>
        </p:txBody>
      </p:sp>
      <p:cxnSp>
        <p:nvCxnSpPr>
          <p:cNvPr id="5" name="Rechte verbindingslijn met pijl 4">
            <a:extLst>
              <a:ext uri="{FF2B5EF4-FFF2-40B4-BE49-F238E27FC236}">
                <a16:creationId xmlns:a16="http://schemas.microsoft.com/office/drawing/2014/main" id="{42FB08CC-5D86-4098-BDEF-15C29F494511}"/>
              </a:ext>
            </a:extLst>
          </p:cNvPr>
          <p:cNvCxnSpPr>
            <a:cxnSpLocks/>
          </p:cNvCxnSpPr>
          <p:nvPr/>
        </p:nvCxnSpPr>
        <p:spPr>
          <a:xfrm flipV="1">
            <a:off x="4250073" y="2874918"/>
            <a:ext cx="2780951" cy="22022"/>
          </a:xfrm>
          <a:prstGeom prst="straightConnector1">
            <a:avLst/>
          </a:prstGeom>
          <a:ln w="762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 name="Tekstvak 6">
            <a:extLst>
              <a:ext uri="{FF2B5EF4-FFF2-40B4-BE49-F238E27FC236}">
                <a16:creationId xmlns:a16="http://schemas.microsoft.com/office/drawing/2014/main" id="{77CAC1F2-C4BC-42BC-B811-8AFDD2F92904}"/>
              </a:ext>
            </a:extLst>
          </p:cNvPr>
          <p:cNvSpPr txBox="1"/>
          <p:nvPr/>
        </p:nvSpPr>
        <p:spPr>
          <a:xfrm>
            <a:off x="5527577" y="2896940"/>
            <a:ext cx="377026" cy="507831"/>
          </a:xfrm>
          <a:prstGeom prst="rect">
            <a:avLst/>
          </a:prstGeom>
          <a:noFill/>
        </p:spPr>
        <p:txBody>
          <a:bodyPr wrap="none" rtlCol="0">
            <a:spAutoFit/>
          </a:bodyPr>
          <a:lstStyle/>
          <a:p>
            <a:r>
              <a:rPr lang="nl-BE" sz="2700" dirty="0">
                <a:solidFill>
                  <a:schemeClr val="tx1"/>
                </a:solidFill>
              </a:rPr>
              <a:t>2</a:t>
            </a:r>
          </a:p>
        </p:txBody>
      </p:sp>
      <p:cxnSp>
        <p:nvCxnSpPr>
          <p:cNvPr id="8" name="Rechte verbindingslijn met pijl 7">
            <a:extLst>
              <a:ext uri="{FF2B5EF4-FFF2-40B4-BE49-F238E27FC236}">
                <a16:creationId xmlns:a16="http://schemas.microsoft.com/office/drawing/2014/main" id="{9DC95273-98E5-4694-9062-0D31A6F01C83}"/>
              </a:ext>
            </a:extLst>
          </p:cNvPr>
          <p:cNvCxnSpPr>
            <a:cxnSpLocks/>
          </p:cNvCxnSpPr>
          <p:nvPr/>
        </p:nvCxnSpPr>
        <p:spPr>
          <a:xfrm flipV="1">
            <a:off x="3929194" y="1297789"/>
            <a:ext cx="1049" cy="1495337"/>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 name="Tekstvak 9">
            <a:extLst>
              <a:ext uri="{FF2B5EF4-FFF2-40B4-BE49-F238E27FC236}">
                <a16:creationId xmlns:a16="http://schemas.microsoft.com/office/drawing/2014/main" id="{7B574CDF-2CC6-4CFE-9D88-B49B62CDBEC2}"/>
              </a:ext>
            </a:extLst>
          </p:cNvPr>
          <p:cNvSpPr txBox="1"/>
          <p:nvPr/>
        </p:nvSpPr>
        <p:spPr>
          <a:xfrm>
            <a:off x="3455251" y="1671737"/>
            <a:ext cx="377026" cy="507831"/>
          </a:xfrm>
          <a:prstGeom prst="rect">
            <a:avLst/>
          </a:prstGeom>
          <a:noFill/>
        </p:spPr>
        <p:txBody>
          <a:bodyPr wrap="none" rtlCol="0">
            <a:spAutoFit/>
          </a:bodyPr>
          <a:lstStyle/>
          <a:p>
            <a:r>
              <a:rPr lang="nl-BE" sz="2700" dirty="0">
                <a:solidFill>
                  <a:schemeClr val="tx1"/>
                </a:solidFill>
              </a:rPr>
              <a:t>1</a:t>
            </a:r>
          </a:p>
        </p:txBody>
      </p:sp>
      <p:cxnSp>
        <p:nvCxnSpPr>
          <p:cNvPr id="11" name="Rechte verbindingslijn met pijl 10">
            <a:extLst>
              <a:ext uri="{FF2B5EF4-FFF2-40B4-BE49-F238E27FC236}">
                <a16:creationId xmlns:a16="http://schemas.microsoft.com/office/drawing/2014/main" id="{523BC44D-7908-4368-958D-78C33949441A}"/>
              </a:ext>
            </a:extLst>
          </p:cNvPr>
          <p:cNvCxnSpPr>
            <a:cxnSpLocks/>
          </p:cNvCxnSpPr>
          <p:nvPr/>
        </p:nvCxnSpPr>
        <p:spPr>
          <a:xfrm flipH="1">
            <a:off x="1031905" y="2896940"/>
            <a:ext cx="2629614" cy="0"/>
          </a:xfrm>
          <a:prstGeom prst="straightConnector1">
            <a:avLst/>
          </a:prstGeom>
          <a:ln w="762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Tekstvak 13">
            <a:extLst>
              <a:ext uri="{FF2B5EF4-FFF2-40B4-BE49-F238E27FC236}">
                <a16:creationId xmlns:a16="http://schemas.microsoft.com/office/drawing/2014/main" id="{BB4C43F4-B7B2-402C-A1AC-24AC68C6C990}"/>
              </a:ext>
            </a:extLst>
          </p:cNvPr>
          <p:cNvSpPr txBox="1"/>
          <p:nvPr/>
        </p:nvSpPr>
        <p:spPr>
          <a:xfrm>
            <a:off x="2346712" y="2896939"/>
            <a:ext cx="377026" cy="507831"/>
          </a:xfrm>
          <a:prstGeom prst="rect">
            <a:avLst/>
          </a:prstGeom>
          <a:noFill/>
        </p:spPr>
        <p:txBody>
          <a:bodyPr wrap="none" rtlCol="0">
            <a:spAutoFit/>
          </a:bodyPr>
          <a:lstStyle/>
          <a:p>
            <a:r>
              <a:rPr lang="nl-BE" sz="2700" dirty="0">
                <a:solidFill>
                  <a:srgbClr val="00B050"/>
                </a:solidFill>
              </a:rPr>
              <a:t>2</a:t>
            </a:r>
          </a:p>
        </p:txBody>
      </p:sp>
      <p:cxnSp>
        <p:nvCxnSpPr>
          <p:cNvPr id="15" name="Rechte verbindingslijn met pijl 14">
            <a:extLst>
              <a:ext uri="{FF2B5EF4-FFF2-40B4-BE49-F238E27FC236}">
                <a16:creationId xmlns:a16="http://schemas.microsoft.com/office/drawing/2014/main" id="{BE76F892-B645-44BC-9502-2DBECFE54DCE}"/>
              </a:ext>
            </a:extLst>
          </p:cNvPr>
          <p:cNvCxnSpPr>
            <a:cxnSpLocks/>
          </p:cNvCxnSpPr>
          <p:nvPr/>
        </p:nvCxnSpPr>
        <p:spPr>
          <a:xfrm flipH="1" flipV="1">
            <a:off x="1031905" y="1525425"/>
            <a:ext cx="2737374" cy="1267702"/>
          </a:xfrm>
          <a:prstGeom prst="straightConnector1">
            <a:avLst/>
          </a:prstGeom>
          <a:ln w="76200"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9" name="Tekstvak 18">
            <a:extLst>
              <a:ext uri="{FF2B5EF4-FFF2-40B4-BE49-F238E27FC236}">
                <a16:creationId xmlns:a16="http://schemas.microsoft.com/office/drawing/2014/main" id="{5A16323C-B4AA-49D3-B9B2-762F8F61FF9F}"/>
              </a:ext>
            </a:extLst>
          </p:cNvPr>
          <p:cNvSpPr txBox="1"/>
          <p:nvPr/>
        </p:nvSpPr>
        <p:spPr>
          <a:xfrm>
            <a:off x="3595438" y="3469322"/>
            <a:ext cx="821059" cy="253916"/>
          </a:xfrm>
          <a:prstGeom prst="rect">
            <a:avLst/>
          </a:prstGeom>
          <a:noFill/>
        </p:spPr>
        <p:txBody>
          <a:bodyPr wrap="none" rtlCol="0">
            <a:spAutoFit/>
          </a:bodyPr>
          <a:lstStyle/>
          <a:p>
            <a:r>
              <a:rPr lang="nl-BE" sz="1050" dirty="0" err="1">
                <a:solidFill>
                  <a:schemeClr val="tx1"/>
                </a:solidFill>
              </a:rPr>
              <a:t>Vx</a:t>
            </a:r>
            <a:r>
              <a:rPr lang="nl-BE" sz="1050" dirty="0">
                <a:solidFill>
                  <a:schemeClr val="tx1"/>
                </a:solidFill>
              </a:rPr>
              <a:t> =  -</a:t>
            </a:r>
            <a:r>
              <a:rPr lang="nl-BE" sz="1050" dirty="0" err="1">
                <a:solidFill>
                  <a:schemeClr val="tx1"/>
                </a:solidFill>
              </a:rPr>
              <a:t>vx</a:t>
            </a:r>
            <a:r>
              <a:rPr lang="nl-BE" sz="1050" dirty="0">
                <a:solidFill>
                  <a:schemeClr val="tx1"/>
                </a:solidFill>
              </a:rPr>
              <a:t>;  </a:t>
            </a:r>
          </a:p>
        </p:txBody>
      </p:sp>
      <p:cxnSp>
        <p:nvCxnSpPr>
          <p:cNvPr id="13" name="Rechte verbindingslijn 12">
            <a:extLst>
              <a:ext uri="{FF2B5EF4-FFF2-40B4-BE49-F238E27FC236}">
                <a16:creationId xmlns:a16="http://schemas.microsoft.com/office/drawing/2014/main" id="{E7C0F063-FB27-4E6F-AADD-2860AF2FAC31}"/>
              </a:ext>
            </a:extLst>
          </p:cNvPr>
          <p:cNvCxnSpPr/>
          <p:nvPr/>
        </p:nvCxnSpPr>
        <p:spPr>
          <a:xfrm>
            <a:off x="5135765" y="61893"/>
            <a:ext cx="0" cy="514350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Titel 1">
            <a:extLst>
              <a:ext uri="{FF2B5EF4-FFF2-40B4-BE49-F238E27FC236}">
                <a16:creationId xmlns:a16="http://schemas.microsoft.com/office/drawing/2014/main" id="{43C72F8A-ED64-4D8E-BFA3-6413A59460BF}"/>
              </a:ext>
            </a:extLst>
          </p:cNvPr>
          <p:cNvSpPr txBox="1">
            <a:spLocks/>
          </p:cNvSpPr>
          <p:nvPr/>
        </p:nvSpPr>
        <p:spPr>
          <a:xfrm>
            <a:off x="186322" y="249325"/>
            <a:ext cx="7709100" cy="333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ress Start 2P"/>
              <a:buNone/>
              <a:defRPr sz="2000" b="0" i="0" u="none" strike="noStrike" cap="none">
                <a:solidFill>
                  <a:schemeClr val="dk1"/>
                </a:solidFill>
                <a:latin typeface="Press Start 2P"/>
                <a:ea typeface="Press Start 2P"/>
                <a:cs typeface="Press Start 2P"/>
                <a:sym typeface="Press Start 2P"/>
              </a:defRPr>
            </a:lvl1pPr>
            <a:lvl2pPr marR="0" lvl="1" algn="l" rtl="0">
              <a:lnSpc>
                <a:spcPct val="100000"/>
              </a:lnSpc>
              <a:spcBef>
                <a:spcPts val="0"/>
              </a:spcBef>
              <a:spcAft>
                <a:spcPts val="0"/>
              </a:spcAft>
              <a:buClr>
                <a:schemeClr val="dk1"/>
              </a:buClr>
              <a:buSzPts val="2800"/>
              <a:buFont typeface="Press Start 2P"/>
              <a:buNone/>
              <a:defRPr sz="2800" b="0" i="0" u="none" strike="noStrike" cap="none">
                <a:solidFill>
                  <a:schemeClr val="dk1"/>
                </a:solidFill>
                <a:latin typeface="Press Start 2P"/>
                <a:ea typeface="Press Start 2P"/>
                <a:cs typeface="Press Start 2P"/>
                <a:sym typeface="Press Start 2P"/>
              </a:defRPr>
            </a:lvl2pPr>
            <a:lvl3pPr marR="0" lvl="2" algn="l" rtl="0">
              <a:lnSpc>
                <a:spcPct val="100000"/>
              </a:lnSpc>
              <a:spcBef>
                <a:spcPts val="0"/>
              </a:spcBef>
              <a:spcAft>
                <a:spcPts val="0"/>
              </a:spcAft>
              <a:buClr>
                <a:schemeClr val="dk1"/>
              </a:buClr>
              <a:buSzPts val="2800"/>
              <a:buFont typeface="Press Start 2P"/>
              <a:buNone/>
              <a:defRPr sz="2800" b="0" i="0" u="none" strike="noStrike" cap="none">
                <a:solidFill>
                  <a:schemeClr val="dk1"/>
                </a:solidFill>
                <a:latin typeface="Press Start 2P"/>
                <a:ea typeface="Press Start 2P"/>
                <a:cs typeface="Press Start 2P"/>
                <a:sym typeface="Press Start 2P"/>
              </a:defRPr>
            </a:lvl3pPr>
            <a:lvl4pPr marR="0" lvl="3" algn="l" rtl="0">
              <a:lnSpc>
                <a:spcPct val="100000"/>
              </a:lnSpc>
              <a:spcBef>
                <a:spcPts val="0"/>
              </a:spcBef>
              <a:spcAft>
                <a:spcPts val="0"/>
              </a:spcAft>
              <a:buClr>
                <a:schemeClr val="dk1"/>
              </a:buClr>
              <a:buSzPts val="2800"/>
              <a:buFont typeface="Press Start 2P"/>
              <a:buNone/>
              <a:defRPr sz="2800" b="0" i="0" u="none" strike="noStrike" cap="none">
                <a:solidFill>
                  <a:schemeClr val="dk1"/>
                </a:solidFill>
                <a:latin typeface="Press Start 2P"/>
                <a:ea typeface="Press Start 2P"/>
                <a:cs typeface="Press Start 2P"/>
                <a:sym typeface="Press Start 2P"/>
              </a:defRPr>
            </a:lvl4pPr>
            <a:lvl5pPr marR="0" lvl="4" algn="l" rtl="0">
              <a:lnSpc>
                <a:spcPct val="100000"/>
              </a:lnSpc>
              <a:spcBef>
                <a:spcPts val="0"/>
              </a:spcBef>
              <a:spcAft>
                <a:spcPts val="0"/>
              </a:spcAft>
              <a:buClr>
                <a:schemeClr val="dk1"/>
              </a:buClr>
              <a:buSzPts val="2800"/>
              <a:buFont typeface="Press Start 2P"/>
              <a:buNone/>
              <a:defRPr sz="2800" b="0" i="0" u="none" strike="noStrike" cap="none">
                <a:solidFill>
                  <a:schemeClr val="dk1"/>
                </a:solidFill>
                <a:latin typeface="Press Start 2P"/>
                <a:ea typeface="Press Start 2P"/>
                <a:cs typeface="Press Start 2P"/>
                <a:sym typeface="Press Start 2P"/>
              </a:defRPr>
            </a:lvl5pPr>
            <a:lvl6pPr marR="0" lvl="5" algn="l" rtl="0">
              <a:lnSpc>
                <a:spcPct val="100000"/>
              </a:lnSpc>
              <a:spcBef>
                <a:spcPts val="0"/>
              </a:spcBef>
              <a:spcAft>
                <a:spcPts val="0"/>
              </a:spcAft>
              <a:buClr>
                <a:schemeClr val="dk1"/>
              </a:buClr>
              <a:buSzPts val="2800"/>
              <a:buFont typeface="Press Start 2P"/>
              <a:buNone/>
              <a:defRPr sz="2800" b="0" i="0" u="none" strike="noStrike" cap="none">
                <a:solidFill>
                  <a:schemeClr val="dk1"/>
                </a:solidFill>
                <a:latin typeface="Press Start 2P"/>
                <a:ea typeface="Press Start 2P"/>
                <a:cs typeface="Press Start 2P"/>
                <a:sym typeface="Press Start 2P"/>
              </a:defRPr>
            </a:lvl6pPr>
            <a:lvl7pPr marR="0" lvl="6" algn="l" rtl="0">
              <a:lnSpc>
                <a:spcPct val="100000"/>
              </a:lnSpc>
              <a:spcBef>
                <a:spcPts val="0"/>
              </a:spcBef>
              <a:spcAft>
                <a:spcPts val="0"/>
              </a:spcAft>
              <a:buClr>
                <a:schemeClr val="dk1"/>
              </a:buClr>
              <a:buSzPts val="2800"/>
              <a:buFont typeface="Press Start 2P"/>
              <a:buNone/>
              <a:defRPr sz="2800" b="0" i="0" u="none" strike="noStrike" cap="none">
                <a:solidFill>
                  <a:schemeClr val="dk1"/>
                </a:solidFill>
                <a:latin typeface="Press Start 2P"/>
                <a:ea typeface="Press Start 2P"/>
                <a:cs typeface="Press Start 2P"/>
                <a:sym typeface="Press Start 2P"/>
              </a:defRPr>
            </a:lvl7pPr>
            <a:lvl8pPr marR="0" lvl="7" algn="l" rtl="0">
              <a:lnSpc>
                <a:spcPct val="100000"/>
              </a:lnSpc>
              <a:spcBef>
                <a:spcPts val="0"/>
              </a:spcBef>
              <a:spcAft>
                <a:spcPts val="0"/>
              </a:spcAft>
              <a:buClr>
                <a:schemeClr val="dk1"/>
              </a:buClr>
              <a:buSzPts val="2800"/>
              <a:buFont typeface="Press Start 2P"/>
              <a:buNone/>
              <a:defRPr sz="2800" b="0" i="0" u="none" strike="noStrike" cap="none">
                <a:solidFill>
                  <a:schemeClr val="dk1"/>
                </a:solidFill>
                <a:latin typeface="Press Start 2P"/>
                <a:ea typeface="Press Start 2P"/>
                <a:cs typeface="Press Start 2P"/>
                <a:sym typeface="Press Start 2P"/>
              </a:defRPr>
            </a:lvl8pPr>
            <a:lvl9pPr marR="0" lvl="8" algn="l" rtl="0">
              <a:lnSpc>
                <a:spcPct val="100000"/>
              </a:lnSpc>
              <a:spcBef>
                <a:spcPts val="0"/>
              </a:spcBef>
              <a:spcAft>
                <a:spcPts val="0"/>
              </a:spcAft>
              <a:buClr>
                <a:schemeClr val="dk1"/>
              </a:buClr>
              <a:buSzPts val="2800"/>
              <a:buFont typeface="Press Start 2P"/>
              <a:buNone/>
              <a:defRPr sz="2800" b="0" i="0" u="none" strike="noStrike" cap="none">
                <a:solidFill>
                  <a:schemeClr val="dk1"/>
                </a:solidFill>
                <a:latin typeface="Press Start 2P"/>
                <a:ea typeface="Press Start 2P"/>
                <a:cs typeface="Press Start 2P"/>
                <a:sym typeface="Press Start 2P"/>
              </a:defRPr>
            </a:lvl9pPr>
          </a:lstStyle>
          <a:p>
            <a:r>
              <a:rPr lang="nl-BE"/>
              <a:t>“Botsen”</a:t>
            </a:r>
            <a:endParaRPr lang="nl-BE" dirty="0"/>
          </a:p>
        </p:txBody>
      </p:sp>
    </p:spTree>
    <p:extLst>
      <p:ext uri="{BB962C8B-B14F-4D97-AF65-F5344CB8AC3E}">
        <p14:creationId xmlns:p14="http://schemas.microsoft.com/office/powerpoint/2010/main" val="77182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C8C2F9-EC99-4ADA-AD8C-C57894485D72}"/>
              </a:ext>
            </a:extLst>
          </p:cNvPr>
          <p:cNvSpPr>
            <a:spLocks noGrp="1"/>
          </p:cNvSpPr>
          <p:nvPr>
            <p:ph type="title"/>
          </p:nvPr>
        </p:nvSpPr>
        <p:spPr/>
        <p:txBody>
          <a:bodyPr/>
          <a:lstStyle/>
          <a:p>
            <a:r>
              <a:rPr lang="nl-BE" dirty="0"/>
              <a:t>Code</a:t>
            </a:r>
          </a:p>
        </p:txBody>
      </p:sp>
      <p:sp>
        <p:nvSpPr>
          <p:cNvPr id="3" name="Rechthoek 2">
            <a:extLst>
              <a:ext uri="{FF2B5EF4-FFF2-40B4-BE49-F238E27FC236}">
                <a16:creationId xmlns:a16="http://schemas.microsoft.com/office/drawing/2014/main" id="{EE94DF48-AB6B-456D-AF57-51AF7EB3C6C1}"/>
              </a:ext>
            </a:extLst>
          </p:cNvPr>
          <p:cNvSpPr/>
          <p:nvPr/>
        </p:nvSpPr>
        <p:spPr>
          <a:xfrm>
            <a:off x="1760068" y="1126480"/>
            <a:ext cx="3205163" cy="352019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nl-BE" sz="675" dirty="0">
                <a:solidFill>
                  <a:schemeClr val="bg2"/>
                </a:solidFill>
                <a:latin typeface="Calibri" panose="020F0502020204030204" pitchFamily="34" charset="0"/>
                <a:ea typeface="Calibri" panose="020F0502020204030204" pitchFamily="34" charset="0"/>
              </a:rPr>
              <a:t>int x = 3;</a:t>
            </a:r>
          </a:p>
          <a:p>
            <a:r>
              <a:rPr lang="nl-BE" sz="675" dirty="0">
                <a:solidFill>
                  <a:schemeClr val="bg2"/>
                </a:solidFill>
                <a:latin typeface="Calibri" panose="020F0502020204030204" pitchFamily="34" charset="0"/>
                <a:ea typeface="Calibri" panose="020F0502020204030204" pitchFamily="34" charset="0"/>
              </a:rPr>
              <a:t>int y = 3;</a:t>
            </a:r>
          </a:p>
          <a:p>
            <a:r>
              <a:rPr lang="nl-BE" sz="675" dirty="0">
                <a:solidFill>
                  <a:schemeClr val="bg2"/>
                </a:solidFill>
                <a:latin typeface="Calibri" panose="020F0502020204030204" pitchFamily="34" charset="0"/>
                <a:ea typeface="Calibri" panose="020F0502020204030204" pitchFamily="34" charset="0"/>
              </a:rPr>
              <a:t>int xv = 1;</a:t>
            </a:r>
          </a:p>
          <a:p>
            <a:r>
              <a:rPr lang="nl-BE" sz="675" dirty="0">
                <a:solidFill>
                  <a:schemeClr val="bg2"/>
                </a:solidFill>
                <a:latin typeface="Calibri" panose="020F0502020204030204" pitchFamily="34" charset="0"/>
                <a:ea typeface="Calibri" panose="020F0502020204030204" pitchFamily="34" charset="0"/>
              </a:rPr>
              <a:t>int </a:t>
            </a:r>
            <a:r>
              <a:rPr lang="nl-BE" sz="675" dirty="0" err="1">
                <a:solidFill>
                  <a:schemeClr val="bg2"/>
                </a:solidFill>
                <a:latin typeface="Calibri" panose="020F0502020204030204" pitchFamily="34" charset="0"/>
                <a:ea typeface="Calibri" panose="020F0502020204030204" pitchFamily="34" charset="0"/>
              </a:rPr>
              <a:t>yv</a:t>
            </a:r>
            <a:r>
              <a:rPr lang="nl-BE" sz="675" dirty="0">
                <a:solidFill>
                  <a:schemeClr val="bg2"/>
                </a:solidFill>
                <a:latin typeface="Calibri" panose="020F0502020204030204" pitchFamily="34" charset="0"/>
                <a:ea typeface="Calibri" panose="020F0502020204030204" pitchFamily="34" charset="0"/>
              </a:rPr>
              <a:t> = 1;</a:t>
            </a:r>
          </a:p>
          <a:p>
            <a:r>
              <a:rPr lang="nl-BE" sz="675" dirty="0">
                <a:solidFill>
                  <a:schemeClr val="bg2"/>
                </a:solidFill>
                <a:latin typeface="Calibri" panose="020F0502020204030204" pitchFamily="34" charset="0"/>
                <a:ea typeface="Calibri" panose="020F0502020204030204" pitchFamily="34" charset="0"/>
              </a:rPr>
              <a:t> </a:t>
            </a:r>
          </a:p>
          <a:p>
            <a:r>
              <a:rPr lang="nl-BE" sz="675" dirty="0" err="1">
                <a:solidFill>
                  <a:schemeClr val="bg2"/>
                </a:solidFill>
                <a:latin typeface="Calibri" panose="020F0502020204030204" pitchFamily="34" charset="0"/>
                <a:ea typeface="Calibri" panose="020F0502020204030204" pitchFamily="34" charset="0"/>
              </a:rPr>
              <a:t>while</a:t>
            </a:r>
            <a:r>
              <a:rPr lang="nl-BE" sz="675" dirty="0">
                <a:solidFill>
                  <a:schemeClr val="bg2"/>
                </a:solidFill>
                <a:latin typeface="Calibri" panose="020F0502020204030204" pitchFamily="34" charset="0"/>
                <a:ea typeface="Calibri" panose="020F0502020204030204" pitchFamily="34" charset="0"/>
              </a:rPr>
              <a:t> (</a:t>
            </a:r>
            <a:r>
              <a:rPr lang="nl-BE" sz="675" dirty="0" err="1">
                <a:solidFill>
                  <a:schemeClr val="bg2"/>
                </a:solidFill>
                <a:latin typeface="Calibri" panose="020F0502020204030204" pitchFamily="34" charset="0"/>
                <a:ea typeface="Calibri" panose="020F0502020204030204" pitchFamily="34" charset="0"/>
              </a:rPr>
              <a:t>true</a:t>
            </a:r>
            <a:r>
              <a:rPr lang="nl-BE" sz="675" dirty="0">
                <a:solidFill>
                  <a:schemeClr val="bg2"/>
                </a:solidFill>
                <a:latin typeface="Calibri" panose="020F0502020204030204" pitchFamily="34" charset="0"/>
                <a:ea typeface="Calibri" panose="020F0502020204030204" pitchFamily="34" charset="0"/>
              </a:rPr>
              <a:t>)</a:t>
            </a:r>
          </a:p>
          <a:p>
            <a:r>
              <a:rPr lang="nl-BE" sz="675" dirty="0">
                <a:solidFill>
                  <a:schemeClr val="bg2"/>
                </a:solidFill>
                <a:latin typeface="Calibri" panose="020F0502020204030204" pitchFamily="34" charset="0"/>
                <a:ea typeface="Calibri" panose="020F0502020204030204" pitchFamily="34" charset="0"/>
              </a:rPr>
              <a:t>{</a:t>
            </a:r>
          </a:p>
          <a:p>
            <a:pPr lvl="1"/>
            <a:r>
              <a:rPr lang="nl-BE" sz="675" dirty="0">
                <a:solidFill>
                  <a:schemeClr val="bg2"/>
                </a:solidFill>
                <a:latin typeface="Calibri" panose="020F0502020204030204" pitchFamily="34" charset="0"/>
                <a:ea typeface="Calibri" panose="020F0502020204030204" pitchFamily="34" charset="0"/>
              </a:rPr>
              <a:t>//Input user</a:t>
            </a:r>
          </a:p>
          <a:p>
            <a:pPr lvl="1"/>
            <a:endParaRPr lang="nl-BE" sz="675" dirty="0">
              <a:solidFill>
                <a:schemeClr val="bg2"/>
              </a:solidFill>
              <a:latin typeface="Calibri" panose="020F0502020204030204" pitchFamily="34" charset="0"/>
              <a:ea typeface="Calibri" panose="020F0502020204030204" pitchFamily="34" charset="0"/>
            </a:endParaRPr>
          </a:p>
          <a:p>
            <a:pPr lvl="1"/>
            <a:r>
              <a:rPr lang="nl-BE" sz="675" dirty="0">
                <a:solidFill>
                  <a:schemeClr val="bg2"/>
                </a:solidFill>
                <a:latin typeface="Calibri" panose="020F0502020204030204" pitchFamily="34" charset="0"/>
                <a:ea typeface="Calibri" panose="020F0502020204030204" pitchFamily="34" charset="0"/>
              </a:rPr>
              <a:t>//Update </a:t>
            </a:r>
          </a:p>
          <a:p>
            <a:pPr lvl="1"/>
            <a:r>
              <a:rPr lang="nl-BE" sz="675" dirty="0">
                <a:solidFill>
                  <a:schemeClr val="bg2"/>
                </a:solidFill>
                <a:latin typeface="Calibri" panose="020F0502020204030204" pitchFamily="34" charset="0"/>
                <a:ea typeface="Calibri" panose="020F0502020204030204" pitchFamily="34" charset="0"/>
              </a:rPr>
              <a:t>x = x + xv;</a:t>
            </a:r>
          </a:p>
          <a:p>
            <a:pPr lvl="1"/>
            <a:r>
              <a:rPr lang="nl-BE" sz="675" dirty="0">
                <a:solidFill>
                  <a:schemeClr val="bg2"/>
                </a:solidFill>
                <a:latin typeface="Calibri" panose="020F0502020204030204" pitchFamily="34" charset="0"/>
                <a:ea typeface="Calibri" panose="020F0502020204030204" pitchFamily="34" charset="0"/>
              </a:rPr>
              <a:t>y = y + </a:t>
            </a:r>
            <a:r>
              <a:rPr lang="nl-BE" sz="675" dirty="0" err="1">
                <a:solidFill>
                  <a:schemeClr val="bg2"/>
                </a:solidFill>
                <a:latin typeface="Calibri" panose="020F0502020204030204" pitchFamily="34" charset="0"/>
                <a:ea typeface="Calibri" panose="020F0502020204030204" pitchFamily="34" charset="0"/>
              </a:rPr>
              <a:t>yv</a:t>
            </a:r>
            <a:r>
              <a:rPr lang="nl-BE" sz="675" dirty="0">
                <a:solidFill>
                  <a:schemeClr val="bg2"/>
                </a:solidFill>
                <a:latin typeface="Calibri" panose="020F0502020204030204" pitchFamily="34" charset="0"/>
                <a:ea typeface="Calibri" panose="020F0502020204030204" pitchFamily="34" charset="0"/>
              </a:rPr>
              <a:t>;</a:t>
            </a:r>
          </a:p>
          <a:p>
            <a:pPr lvl="1"/>
            <a:r>
              <a:rPr lang="nl-BE" sz="675" dirty="0" err="1">
                <a:solidFill>
                  <a:schemeClr val="bg2"/>
                </a:solidFill>
                <a:latin typeface="Calibri" panose="020F0502020204030204" pitchFamily="34" charset="0"/>
                <a:ea typeface="Calibri" panose="020F0502020204030204" pitchFamily="34" charset="0"/>
              </a:rPr>
              <a:t>if</a:t>
            </a:r>
            <a:r>
              <a:rPr lang="nl-BE" sz="675" dirty="0">
                <a:solidFill>
                  <a:schemeClr val="bg2"/>
                </a:solidFill>
                <a:latin typeface="Calibri" panose="020F0502020204030204" pitchFamily="34" charset="0"/>
                <a:ea typeface="Calibri" panose="020F0502020204030204" pitchFamily="34" charset="0"/>
              </a:rPr>
              <a:t> (x + xv &gt;= </a:t>
            </a:r>
            <a:r>
              <a:rPr lang="nl-BE" sz="675" dirty="0" err="1">
                <a:solidFill>
                  <a:schemeClr val="bg2"/>
                </a:solidFill>
                <a:latin typeface="Calibri" panose="020F0502020204030204" pitchFamily="34" charset="0"/>
                <a:ea typeface="Calibri" panose="020F0502020204030204" pitchFamily="34" charset="0"/>
              </a:rPr>
              <a:t>Console.WindowWidth</a:t>
            </a:r>
            <a:r>
              <a:rPr lang="nl-BE" sz="675" dirty="0">
                <a:solidFill>
                  <a:schemeClr val="bg2"/>
                </a:solidFill>
                <a:latin typeface="Calibri" panose="020F0502020204030204" pitchFamily="34" charset="0"/>
                <a:ea typeface="Calibri" panose="020F0502020204030204" pitchFamily="34" charset="0"/>
              </a:rPr>
              <a:t> || x &lt;= 0 )</a:t>
            </a:r>
          </a:p>
          <a:p>
            <a:pPr lvl="1"/>
            <a:r>
              <a:rPr lang="nl-BE" sz="675" dirty="0">
                <a:solidFill>
                  <a:schemeClr val="bg2"/>
                </a:solidFill>
                <a:latin typeface="Calibri" panose="020F0502020204030204" pitchFamily="34" charset="0"/>
                <a:ea typeface="Calibri" panose="020F0502020204030204" pitchFamily="34" charset="0"/>
              </a:rPr>
              <a:t>{</a:t>
            </a:r>
          </a:p>
          <a:p>
            <a:pPr lvl="1"/>
            <a:r>
              <a:rPr lang="nl-BE" sz="675" dirty="0">
                <a:solidFill>
                  <a:schemeClr val="bg2"/>
                </a:solidFill>
                <a:latin typeface="Calibri" panose="020F0502020204030204" pitchFamily="34" charset="0"/>
                <a:ea typeface="Calibri" panose="020F0502020204030204" pitchFamily="34" charset="0"/>
              </a:rPr>
              <a:t>	xv = -xv;</a:t>
            </a:r>
          </a:p>
          <a:p>
            <a:pPr lvl="1"/>
            <a:r>
              <a:rPr lang="nl-BE" sz="675" dirty="0">
                <a:solidFill>
                  <a:schemeClr val="bg2"/>
                </a:solidFill>
                <a:latin typeface="Calibri" panose="020F0502020204030204" pitchFamily="34" charset="0"/>
                <a:ea typeface="Calibri" panose="020F0502020204030204" pitchFamily="34" charset="0"/>
              </a:rPr>
              <a:t>}</a:t>
            </a:r>
          </a:p>
          <a:p>
            <a:pPr lvl="1"/>
            <a:r>
              <a:rPr lang="nl-BE" sz="675" dirty="0" err="1">
                <a:solidFill>
                  <a:schemeClr val="bg2"/>
                </a:solidFill>
                <a:latin typeface="Calibri" panose="020F0502020204030204" pitchFamily="34" charset="0"/>
                <a:ea typeface="Calibri" panose="020F0502020204030204" pitchFamily="34" charset="0"/>
              </a:rPr>
              <a:t>if</a:t>
            </a:r>
            <a:r>
              <a:rPr lang="nl-BE" sz="675" dirty="0">
                <a:solidFill>
                  <a:schemeClr val="bg2"/>
                </a:solidFill>
                <a:latin typeface="Calibri" panose="020F0502020204030204" pitchFamily="34" charset="0"/>
                <a:ea typeface="Calibri" panose="020F0502020204030204" pitchFamily="34" charset="0"/>
              </a:rPr>
              <a:t> (y + </a:t>
            </a:r>
            <a:r>
              <a:rPr lang="nl-BE" sz="675" dirty="0" err="1">
                <a:solidFill>
                  <a:schemeClr val="bg2"/>
                </a:solidFill>
                <a:latin typeface="Calibri" panose="020F0502020204030204" pitchFamily="34" charset="0"/>
                <a:ea typeface="Calibri" panose="020F0502020204030204" pitchFamily="34" charset="0"/>
              </a:rPr>
              <a:t>yv</a:t>
            </a:r>
            <a:r>
              <a:rPr lang="nl-BE" sz="675" dirty="0">
                <a:solidFill>
                  <a:schemeClr val="bg2"/>
                </a:solidFill>
                <a:latin typeface="Calibri" panose="020F0502020204030204" pitchFamily="34" charset="0"/>
                <a:ea typeface="Calibri" panose="020F0502020204030204" pitchFamily="34" charset="0"/>
              </a:rPr>
              <a:t> &gt;= </a:t>
            </a:r>
            <a:r>
              <a:rPr lang="nl-BE" sz="675" dirty="0" err="1">
                <a:solidFill>
                  <a:schemeClr val="bg2"/>
                </a:solidFill>
                <a:latin typeface="Calibri" panose="020F0502020204030204" pitchFamily="34" charset="0"/>
                <a:ea typeface="Calibri" panose="020F0502020204030204" pitchFamily="34" charset="0"/>
              </a:rPr>
              <a:t>Console.WindowHeight</a:t>
            </a:r>
            <a:r>
              <a:rPr lang="nl-BE" sz="675" dirty="0">
                <a:solidFill>
                  <a:schemeClr val="bg2"/>
                </a:solidFill>
                <a:latin typeface="Calibri" panose="020F0502020204030204" pitchFamily="34" charset="0"/>
                <a:ea typeface="Calibri" panose="020F0502020204030204" pitchFamily="34" charset="0"/>
              </a:rPr>
              <a:t> || y &lt;= 0)</a:t>
            </a:r>
          </a:p>
          <a:p>
            <a:pPr lvl="1"/>
            <a:r>
              <a:rPr lang="nl-BE" sz="675" dirty="0">
                <a:solidFill>
                  <a:schemeClr val="bg2"/>
                </a:solidFill>
                <a:latin typeface="Calibri" panose="020F0502020204030204" pitchFamily="34" charset="0"/>
                <a:ea typeface="Calibri" panose="020F0502020204030204" pitchFamily="34" charset="0"/>
              </a:rPr>
              <a:t>{</a:t>
            </a:r>
          </a:p>
          <a:p>
            <a:pPr lvl="1"/>
            <a:r>
              <a:rPr lang="nl-BE" sz="675" dirty="0">
                <a:solidFill>
                  <a:schemeClr val="bg2"/>
                </a:solidFill>
                <a:latin typeface="Calibri" panose="020F0502020204030204" pitchFamily="34" charset="0"/>
                <a:ea typeface="Calibri" panose="020F0502020204030204" pitchFamily="34" charset="0"/>
              </a:rPr>
              <a:t>	</a:t>
            </a:r>
            <a:r>
              <a:rPr lang="nl-BE" sz="675" dirty="0" err="1">
                <a:solidFill>
                  <a:schemeClr val="bg2"/>
                </a:solidFill>
                <a:latin typeface="Calibri" panose="020F0502020204030204" pitchFamily="34" charset="0"/>
                <a:ea typeface="Calibri" panose="020F0502020204030204" pitchFamily="34" charset="0"/>
              </a:rPr>
              <a:t>yv</a:t>
            </a:r>
            <a:r>
              <a:rPr lang="nl-BE" sz="675" dirty="0">
                <a:solidFill>
                  <a:schemeClr val="bg2"/>
                </a:solidFill>
                <a:latin typeface="Calibri" panose="020F0502020204030204" pitchFamily="34" charset="0"/>
                <a:ea typeface="Calibri" panose="020F0502020204030204" pitchFamily="34" charset="0"/>
              </a:rPr>
              <a:t> = -</a:t>
            </a:r>
            <a:r>
              <a:rPr lang="nl-BE" sz="675" dirty="0" err="1">
                <a:solidFill>
                  <a:schemeClr val="bg2"/>
                </a:solidFill>
                <a:latin typeface="Calibri" panose="020F0502020204030204" pitchFamily="34" charset="0"/>
                <a:ea typeface="Calibri" panose="020F0502020204030204" pitchFamily="34" charset="0"/>
              </a:rPr>
              <a:t>yv</a:t>
            </a:r>
            <a:r>
              <a:rPr lang="nl-BE" sz="675" dirty="0">
                <a:solidFill>
                  <a:schemeClr val="bg2"/>
                </a:solidFill>
                <a:latin typeface="Calibri" panose="020F0502020204030204" pitchFamily="34" charset="0"/>
                <a:ea typeface="Calibri" panose="020F0502020204030204" pitchFamily="34" charset="0"/>
              </a:rPr>
              <a:t>; </a:t>
            </a:r>
          </a:p>
          <a:p>
            <a:pPr lvl="1"/>
            <a:r>
              <a:rPr lang="nl-BE" sz="675" dirty="0">
                <a:solidFill>
                  <a:schemeClr val="bg2"/>
                </a:solidFill>
                <a:latin typeface="Calibri" panose="020F0502020204030204" pitchFamily="34" charset="0"/>
                <a:ea typeface="Calibri" panose="020F0502020204030204" pitchFamily="34" charset="0"/>
              </a:rPr>
              <a:t>} </a:t>
            </a:r>
          </a:p>
          <a:p>
            <a:pPr lvl="1"/>
            <a:r>
              <a:rPr lang="nl-BE" sz="675" dirty="0">
                <a:solidFill>
                  <a:schemeClr val="bg2"/>
                </a:solidFill>
                <a:latin typeface="Calibri" panose="020F0502020204030204" pitchFamily="34" charset="0"/>
                <a:ea typeface="Calibri" panose="020F0502020204030204" pitchFamily="34" charset="0"/>
              </a:rPr>
              <a:t> </a:t>
            </a:r>
          </a:p>
          <a:p>
            <a:pPr lvl="1"/>
            <a:r>
              <a:rPr lang="nl-BE" sz="675" dirty="0">
                <a:solidFill>
                  <a:schemeClr val="bg2"/>
                </a:solidFill>
                <a:latin typeface="Calibri" panose="020F0502020204030204" pitchFamily="34" charset="0"/>
                <a:ea typeface="Calibri" panose="020F0502020204030204" pitchFamily="34" charset="0"/>
              </a:rPr>
              <a:t>//Draw</a:t>
            </a:r>
          </a:p>
          <a:p>
            <a:pPr lvl="1"/>
            <a:r>
              <a:rPr lang="nl-BE" sz="675" dirty="0" err="1">
                <a:solidFill>
                  <a:schemeClr val="bg2"/>
                </a:solidFill>
                <a:latin typeface="Calibri" panose="020F0502020204030204" pitchFamily="34" charset="0"/>
                <a:ea typeface="Calibri" panose="020F0502020204030204" pitchFamily="34" charset="0"/>
              </a:rPr>
              <a:t>Console.Clear</a:t>
            </a:r>
            <a:r>
              <a:rPr lang="nl-BE" sz="675" dirty="0">
                <a:solidFill>
                  <a:schemeClr val="bg2"/>
                </a:solidFill>
                <a:latin typeface="Calibri" panose="020F0502020204030204" pitchFamily="34" charset="0"/>
                <a:ea typeface="Calibri" panose="020F0502020204030204" pitchFamily="34" charset="0"/>
              </a:rPr>
              <a:t>();</a:t>
            </a:r>
          </a:p>
          <a:p>
            <a:pPr lvl="1"/>
            <a:r>
              <a:rPr lang="nl-BE" sz="675" dirty="0" err="1">
                <a:solidFill>
                  <a:schemeClr val="bg2"/>
                </a:solidFill>
                <a:latin typeface="Calibri" panose="020F0502020204030204" pitchFamily="34" charset="0"/>
                <a:ea typeface="Calibri" panose="020F0502020204030204" pitchFamily="34" charset="0"/>
              </a:rPr>
              <a:t>Console.ForegroundColor</a:t>
            </a:r>
            <a:r>
              <a:rPr lang="nl-BE" sz="675" dirty="0">
                <a:solidFill>
                  <a:schemeClr val="bg2"/>
                </a:solidFill>
                <a:latin typeface="Calibri" panose="020F0502020204030204" pitchFamily="34" charset="0"/>
                <a:ea typeface="Calibri" panose="020F0502020204030204" pitchFamily="34" charset="0"/>
              </a:rPr>
              <a:t> = </a:t>
            </a:r>
            <a:r>
              <a:rPr lang="nl-BE" sz="675" dirty="0" err="1">
                <a:solidFill>
                  <a:schemeClr val="bg2"/>
                </a:solidFill>
                <a:latin typeface="Calibri" panose="020F0502020204030204" pitchFamily="34" charset="0"/>
                <a:ea typeface="Calibri" panose="020F0502020204030204" pitchFamily="34" charset="0"/>
              </a:rPr>
              <a:t>ConsoleColor.Red</a:t>
            </a:r>
            <a:r>
              <a:rPr lang="nl-BE" sz="675" dirty="0">
                <a:solidFill>
                  <a:schemeClr val="bg2"/>
                </a:solidFill>
                <a:latin typeface="Calibri" panose="020F0502020204030204" pitchFamily="34" charset="0"/>
                <a:ea typeface="Calibri" panose="020F0502020204030204" pitchFamily="34" charset="0"/>
              </a:rPr>
              <a:t>;</a:t>
            </a:r>
          </a:p>
          <a:p>
            <a:pPr lvl="1"/>
            <a:r>
              <a:rPr lang="nl-BE" sz="675" dirty="0" err="1">
                <a:solidFill>
                  <a:schemeClr val="bg2"/>
                </a:solidFill>
                <a:latin typeface="Calibri" panose="020F0502020204030204" pitchFamily="34" charset="0"/>
                <a:ea typeface="Calibri" panose="020F0502020204030204" pitchFamily="34" charset="0"/>
              </a:rPr>
              <a:t>Console.BackgroundColor</a:t>
            </a:r>
            <a:r>
              <a:rPr lang="nl-BE" sz="675" dirty="0">
                <a:solidFill>
                  <a:schemeClr val="bg2"/>
                </a:solidFill>
                <a:latin typeface="Calibri" panose="020F0502020204030204" pitchFamily="34" charset="0"/>
                <a:ea typeface="Calibri" panose="020F0502020204030204" pitchFamily="34" charset="0"/>
              </a:rPr>
              <a:t> = </a:t>
            </a:r>
            <a:r>
              <a:rPr lang="nl-BE" sz="675" dirty="0" err="1">
                <a:solidFill>
                  <a:schemeClr val="bg2"/>
                </a:solidFill>
                <a:latin typeface="Calibri" panose="020F0502020204030204" pitchFamily="34" charset="0"/>
                <a:ea typeface="Calibri" panose="020F0502020204030204" pitchFamily="34" charset="0"/>
              </a:rPr>
              <a:t>ConsoleColor.White</a:t>
            </a:r>
            <a:r>
              <a:rPr lang="nl-BE" sz="675" dirty="0">
                <a:solidFill>
                  <a:schemeClr val="bg2"/>
                </a:solidFill>
                <a:latin typeface="Calibri" panose="020F0502020204030204" pitchFamily="34" charset="0"/>
                <a:ea typeface="Calibri" panose="020F0502020204030204" pitchFamily="34" charset="0"/>
              </a:rPr>
              <a:t>;</a:t>
            </a:r>
          </a:p>
          <a:p>
            <a:pPr lvl="1"/>
            <a:r>
              <a:rPr lang="nl-BE" sz="675" dirty="0" err="1">
                <a:solidFill>
                  <a:schemeClr val="bg2"/>
                </a:solidFill>
                <a:latin typeface="Calibri" panose="020F0502020204030204" pitchFamily="34" charset="0"/>
                <a:ea typeface="Calibri" panose="020F0502020204030204" pitchFamily="34" charset="0"/>
              </a:rPr>
              <a:t>Console.SetCursorPosition</a:t>
            </a:r>
            <a:r>
              <a:rPr lang="nl-BE" sz="675" dirty="0">
                <a:solidFill>
                  <a:schemeClr val="bg2"/>
                </a:solidFill>
                <a:latin typeface="Calibri" panose="020F0502020204030204" pitchFamily="34" charset="0"/>
                <a:ea typeface="Calibri" panose="020F0502020204030204" pitchFamily="34" charset="0"/>
              </a:rPr>
              <a:t>(x, y);</a:t>
            </a:r>
          </a:p>
          <a:p>
            <a:pPr lvl="1"/>
            <a:r>
              <a:rPr lang="nl-BE" sz="675" dirty="0" err="1">
                <a:solidFill>
                  <a:schemeClr val="bg2"/>
                </a:solidFill>
                <a:latin typeface="Calibri" panose="020F0502020204030204" pitchFamily="34" charset="0"/>
                <a:ea typeface="Calibri" panose="020F0502020204030204" pitchFamily="34" charset="0"/>
              </a:rPr>
              <a:t>Console.Write</a:t>
            </a:r>
            <a:r>
              <a:rPr lang="nl-BE" sz="675" dirty="0">
                <a:solidFill>
                  <a:schemeClr val="bg2"/>
                </a:solidFill>
                <a:latin typeface="Calibri" panose="020F0502020204030204" pitchFamily="34" charset="0"/>
                <a:ea typeface="Calibri" panose="020F0502020204030204" pitchFamily="34" charset="0"/>
              </a:rPr>
              <a:t>("**");</a:t>
            </a:r>
          </a:p>
          <a:p>
            <a:pPr lvl="1"/>
            <a:r>
              <a:rPr lang="nl-BE" sz="675" dirty="0" err="1">
                <a:solidFill>
                  <a:schemeClr val="bg2"/>
                </a:solidFill>
                <a:latin typeface="Calibri" panose="020F0502020204030204" pitchFamily="34" charset="0"/>
                <a:ea typeface="Calibri" panose="020F0502020204030204" pitchFamily="34" charset="0"/>
              </a:rPr>
              <a:t>Console.SetCursorPosition</a:t>
            </a:r>
            <a:r>
              <a:rPr lang="nl-BE" sz="675" dirty="0">
                <a:solidFill>
                  <a:schemeClr val="bg2"/>
                </a:solidFill>
                <a:latin typeface="Calibri" panose="020F0502020204030204" pitchFamily="34" charset="0"/>
                <a:ea typeface="Calibri" panose="020F0502020204030204" pitchFamily="34" charset="0"/>
              </a:rPr>
              <a:t>(x, y + 1);</a:t>
            </a:r>
          </a:p>
          <a:p>
            <a:pPr lvl="1"/>
            <a:r>
              <a:rPr lang="nl-BE" sz="675" dirty="0" err="1">
                <a:solidFill>
                  <a:schemeClr val="bg2"/>
                </a:solidFill>
                <a:latin typeface="Calibri" panose="020F0502020204030204" pitchFamily="34" charset="0"/>
                <a:ea typeface="Calibri" panose="020F0502020204030204" pitchFamily="34" charset="0"/>
              </a:rPr>
              <a:t>Console.Write</a:t>
            </a:r>
            <a:r>
              <a:rPr lang="nl-BE" sz="675" dirty="0">
                <a:solidFill>
                  <a:schemeClr val="bg2"/>
                </a:solidFill>
                <a:latin typeface="Calibri" panose="020F0502020204030204" pitchFamily="34" charset="0"/>
                <a:ea typeface="Calibri" panose="020F0502020204030204" pitchFamily="34" charset="0"/>
              </a:rPr>
              <a:t>("**");</a:t>
            </a:r>
          </a:p>
          <a:p>
            <a:pPr lvl="1"/>
            <a:r>
              <a:rPr lang="nl-BE" sz="675" dirty="0">
                <a:solidFill>
                  <a:schemeClr val="bg2"/>
                </a:solidFill>
                <a:latin typeface="Calibri" panose="020F0502020204030204" pitchFamily="34" charset="0"/>
                <a:ea typeface="Calibri" panose="020F0502020204030204" pitchFamily="34" charset="0"/>
              </a:rPr>
              <a:t> </a:t>
            </a:r>
          </a:p>
          <a:p>
            <a:pPr lvl="1"/>
            <a:r>
              <a:rPr lang="nl-BE" sz="675" dirty="0">
                <a:solidFill>
                  <a:schemeClr val="bg2"/>
                </a:solidFill>
                <a:latin typeface="Calibri" panose="020F0502020204030204" pitchFamily="34" charset="0"/>
                <a:ea typeface="Calibri" panose="020F0502020204030204" pitchFamily="34" charset="0"/>
              </a:rPr>
              <a:t> </a:t>
            </a:r>
          </a:p>
          <a:p>
            <a:pPr lvl="1"/>
            <a:r>
              <a:rPr lang="nl-BE" sz="675" dirty="0" err="1">
                <a:solidFill>
                  <a:schemeClr val="bg2"/>
                </a:solidFill>
                <a:latin typeface="Calibri" panose="020F0502020204030204" pitchFamily="34" charset="0"/>
                <a:ea typeface="Calibri" panose="020F0502020204030204" pitchFamily="34" charset="0"/>
              </a:rPr>
              <a:t>System.Threading.Thread.Sleep</a:t>
            </a:r>
            <a:r>
              <a:rPr lang="nl-BE" sz="675" dirty="0">
                <a:solidFill>
                  <a:schemeClr val="bg2"/>
                </a:solidFill>
                <a:latin typeface="Calibri" panose="020F0502020204030204" pitchFamily="34" charset="0"/>
                <a:ea typeface="Calibri" panose="020F0502020204030204" pitchFamily="34" charset="0"/>
              </a:rPr>
              <a:t>(50);</a:t>
            </a:r>
          </a:p>
          <a:p>
            <a:r>
              <a:rPr lang="nl-BE" sz="675" dirty="0">
                <a:solidFill>
                  <a:schemeClr val="bg2"/>
                </a:solidFill>
                <a:latin typeface="Calibri" panose="020F0502020204030204" pitchFamily="34" charset="0"/>
                <a:ea typeface="Calibri" panose="020F0502020204030204" pitchFamily="34" charset="0"/>
              </a:rPr>
              <a:t>}</a:t>
            </a:r>
          </a:p>
        </p:txBody>
      </p:sp>
      <p:sp>
        <p:nvSpPr>
          <p:cNvPr id="4" name="Rechthoek 3">
            <a:extLst>
              <a:ext uri="{FF2B5EF4-FFF2-40B4-BE49-F238E27FC236}">
                <a16:creationId xmlns:a16="http://schemas.microsoft.com/office/drawing/2014/main" id="{0C63DF43-5D0B-45F0-831D-8BE78E6A1023}"/>
              </a:ext>
            </a:extLst>
          </p:cNvPr>
          <p:cNvSpPr/>
          <p:nvPr/>
        </p:nvSpPr>
        <p:spPr>
          <a:xfrm>
            <a:off x="5938837" y="503233"/>
            <a:ext cx="3205163" cy="133882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nl-BE" sz="675" dirty="0">
                <a:solidFill>
                  <a:schemeClr val="bg2"/>
                </a:solidFill>
                <a:latin typeface="Calibri" panose="020F0502020204030204" pitchFamily="34" charset="0"/>
                <a:ea typeface="Calibri" panose="020F0502020204030204" pitchFamily="34" charset="0"/>
              </a:rPr>
              <a:t>   </a:t>
            </a:r>
            <a:r>
              <a:rPr lang="nl-BE" sz="675" dirty="0" err="1">
                <a:solidFill>
                  <a:schemeClr val="bg2"/>
                </a:solidFill>
                <a:latin typeface="Calibri" panose="020F0502020204030204" pitchFamily="34" charset="0"/>
                <a:ea typeface="Calibri" panose="020F0502020204030204" pitchFamily="34" charset="0"/>
              </a:rPr>
              <a:t>if</a:t>
            </a:r>
            <a:r>
              <a:rPr lang="nl-BE" sz="675" dirty="0">
                <a:solidFill>
                  <a:schemeClr val="bg2"/>
                </a:solidFill>
                <a:latin typeface="Calibri" panose="020F0502020204030204" pitchFamily="34" charset="0"/>
                <a:ea typeface="Calibri" panose="020F0502020204030204" pitchFamily="34" charset="0"/>
              </a:rPr>
              <a:t> (</a:t>
            </a:r>
            <a:r>
              <a:rPr lang="nl-BE" sz="675" dirty="0" err="1">
                <a:solidFill>
                  <a:schemeClr val="bg2"/>
                </a:solidFill>
                <a:latin typeface="Calibri" panose="020F0502020204030204" pitchFamily="34" charset="0"/>
                <a:ea typeface="Calibri" panose="020F0502020204030204" pitchFamily="34" charset="0"/>
              </a:rPr>
              <a:t>Console.KeyAvailable</a:t>
            </a:r>
            <a:r>
              <a:rPr lang="nl-BE" sz="675" dirty="0">
                <a:solidFill>
                  <a:schemeClr val="bg2"/>
                </a:solidFill>
                <a:latin typeface="Calibri" panose="020F0502020204030204" pitchFamily="34" charset="0"/>
                <a:ea typeface="Calibri" panose="020F0502020204030204" pitchFamily="34" charset="0"/>
              </a:rPr>
              <a:t>)</a:t>
            </a:r>
          </a:p>
          <a:p>
            <a:r>
              <a:rPr lang="nl-BE" sz="675" dirty="0">
                <a:solidFill>
                  <a:schemeClr val="bg2"/>
                </a:solidFill>
                <a:latin typeface="Calibri" panose="020F0502020204030204" pitchFamily="34" charset="0"/>
                <a:ea typeface="Calibri" panose="020F0502020204030204" pitchFamily="34" charset="0"/>
              </a:rPr>
              <a:t>{</a:t>
            </a:r>
          </a:p>
          <a:p>
            <a:r>
              <a:rPr lang="nl-BE" sz="675" dirty="0">
                <a:solidFill>
                  <a:schemeClr val="bg2"/>
                </a:solidFill>
                <a:latin typeface="Calibri" panose="020F0502020204030204" pitchFamily="34" charset="0"/>
                <a:ea typeface="Calibri" panose="020F0502020204030204" pitchFamily="34" charset="0"/>
              </a:rPr>
              <a:t>    </a:t>
            </a:r>
            <a:r>
              <a:rPr lang="nl-BE" sz="675" dirty="0" err="1">
                <a:solidFill>
                  <a:schemeClr val="bg2"/>
                </a:solidFill>
                <a:latin typeface="Calibri" panose="020F0502020204030204" pitchFamily="34" charset="0"/>
                <a:ea typeface="Calibri" panose="020F0502020204030204" pitchFamily="34" charset="0"/>
              </a:rPr>
              <a:t>ConsoleKeyInfo</a:t>
            </a:r>
            <a:r>
              <a:rPr lang="nl-BE" sz="675" dirty="0">
                <a:solidFill>
                  <a:schemeClr val="bg2"/>
                </a:solidFill>
                <a:latin typeface="Calibri" panose="020F0502020204030204" pitchFamily="34" charset="0"/>
                <a:ea typeface="Calibri" panose="020F0502020204030204" pitchFamily="34" charset="0"/>
              </a:rPr>
              <a:t> </a:t>
            </a:r>
            <a:r>
              <a:rPr lang="nl-BE" sz="675" dirty="0" err="1">
                <a:solidFill>
                  <a:schemeClr val="bg2"/>
                </a:solidFill>
                <a:latin typeface="Calibri" panose="020F0502020204030204" pitchFamily="34" charset="0"/>
                <a:ea typeface="Calibri" panose="020F0502020204030204" pitchFamily="34" charset="0"/>
              </a:rPr>
              <a:t>keyInfo</a:t>
            </a:r>
            <a:r>
              <a:rPr lang="nl-BE" sz="675" dirty="0">
                <a:solidFill>
                  <a:schemeClr val="bg2"/>
                </a:solidFill>
                <a:latin typeface="Calibri" panose="020F0502020204030204" pitchFamily="34" charset="0"/>
                <a:ea typeface="Calibri" panose="020F0502020204030204" pitchFamily="34" charset="0"/>
              </a:rPr>
              <a:t> = </a:t>
            </a:r>
            <a:r>
              <a:rPr lang="nl-BE" sz="675" dirty="0" err="1">
                <a:solidFill>
                  <a:schemeClr val="bg2"/>
                </a:solidFill>
                <a:latin typeface="Calibri" panose="020F0502020204030204" pitchFamily="34" charset="0"/>
                <a:ea typeface="Calibri" panose="020F0502020204030204" pitchFamily="34" charset="0"/>
              </a:rPr>
              <a:t>Console.ReadKey</a:t>
            </a:r>
            <a:r>
              <a:rPr lang="nl-BE" sz="675" dirty="0">
                <a:solidFill>
                  <a:schemeClr val="bg2"/>
                </a:solidFill>
                <a:latin typeface="Calibri" panose="020F0502020204030204" pitchFamily="34" charset="0"/>
                <a:ea typeface="Calibri" panose="020F0502020204030204" pitchFamily="34" charset="0"/>
              </a:rPr>
              <a:t>();</a:t>
            </a:r>
          </a:p>
          <a:p>
            <a:r>
              <a:rPr lang="nl-BE" sz="675" dirty="0">
                <a:solidFill>
                  <a:schemeClr val="bg2"/>
                </a:solidFill>
                <a:latin typeface="Calibri" panose="020F0502020204030204" pitchFamily="34" charset="0"/>
                <a:ea typeface="Calibri" panose="020F0502020204030204" pitchFamily="34" charset="0"/>
              </a:rPr>
              <a:t>    </a:t>
            </a:r>
            <a:r>
              <a:rPr lang="nl-BE" sz="675" dirty="0" err="1">
                <a:solidFill>
                  <a:schemeClr val="bg2"/>
                </a:solidFill>
                <a:latin typeface="Calibri" panose="020F0502020204030204" pitchFamily="34" charset="0"/>
                <a:ea typeface="Calibri" panose="020F0502020204030204" pitchFamily="34" charset="0"/>
              </a:rPr>
              <a:t>if</a:t>
            </a:r>
            <a:r>
              <a:rPr lang="nl-BE" sz="675" dirty="0">
                <a:solidFill>
                  <a:schemeClr val="bg2"/>
                </a:solidFill>
                <a:latin typeface="Calibri" panose="020F0502020204030204" pitchFamily="34" charset="0"/>
                <a:ea typeface="Calibri" panose="020F0502020204030204" pitchFamily="34" charset="0"/>
              </a:rPr>
              <a:t> (</a:t>
            </a:r>
            <a:r>
              <a:rPr lang="nl-BE" sz="675" dirty="0" err="1">
                <a:solidFill>
                  <a:schemeClr val="bg2"/>
                </a:solidFill>
                <a:latin typeface="Calibri" panose="020F0502020204030204" pitchFamily="34" charset="0"/>
                <a:ea typeface="Calibri" panose="020F0502020204030204" pitchFamily="34" charset="0"/>
              </a:rPr>
              <a:t>keyInfo.Key</a:t>
            </a:r>
            <a:r>
              <a:rPr lang="nl-BE" sz="675" dirty="0">
                <a:solidFill>
                  <a:schemeClr val="bg2"/>
                </a:solidFill>
                <a:latin typeface="Calibri" panose="020F0502020204030204" pitchFamily="34" charset="0"/>
                <a:ea typeface="Calibri" panose="020F0502020204030204" pitchFamily="34" charset="0"/>
              </a:rPr>
              <a:t> == </a:t>
            </a:r>
            <a:r>
              <a:rPr lang="nl-BE" sz="675" dirty="0" err="1">
                <a:solidFill>
                  <a:schemeClr val="bg2"/>
                </a:solidFill>
                <a:latin typeface="Calibri" panose="020F0502020204030204" pitchFamily="34" charset="0"/>
                <a:ea typeface="Calibri" panose="020F0502020204030204" pitchFamily="34" charset="0"/>
              </a:rPr>
              <a:t>ConsoleKey.UpArrow</a:t>
            </a:r>
            <a:r>
              <a:rPr lang="nl-BE" sz="675" dirty="0">
                <a:solidFill>
                  <a:schemeClr val="bg2"/>
                </a:solidFill>
                <a:latin typeface="Calibri" panose="020F0502020204030204" pitchFamily="34" charset="0"/>
                <a:ea typeface="Calibri" panose="020F0502020204030204" pitchFamily="34" charset="0"/>
              </a:rPr>
              <a:t>)</a:t>
            </a:r>
          </a:p>
          <a:p>
            <a:r>
              <a:rPr lang="nl-BE" sz="675" dirty="0">
                <a:solidFill>
                  <a:schemeClr val="bg2"/>
                </a:solidFill>
                <a:latin typeface="Calibri" panose="020F0502020204030204" pitchFamily="34" charset="0"/>
                <a:ea typeface="Calibri" panose="020F0502020204030204" pitchFamily="34" charset="0"/>
              </a:rPr>
              <a:t>    {</a:t>
            </a:r>
          </a:p>
          <a:p>
            <a:r>
              <a:rPr lang="nl-BE" sz="675" dirty="0">
                <a:solidFill>
                  <a:schemeClr val="bg2"/>
                </a:solidFill>
                <a:latin typeface="Calibri" panose="020F0502020204030204" pitchFamily="34" charset="0"/>
                <a:ea typeface="Calibri" panose="020F0502020204030204" pitchFamily="34" charset="0"/>
              </a:rPr>
              <a:t>        </a:t>
            </a:r>
            <a:r>
              <a:rPr lang="nl-BE" sz="675" dirty="0" err="1">
                <a:solidFill>
                  <a:schemeClr val="bg2"/>
                </a:solidFill>
                <a:latin typeface="Calibri" panose="020F0502020204030204" pitchFamily="34" charset="0"/>
                <a:ea typeface="Calibri" panose="020F0502020204030204" pitchFamily="34" charset="0"/>
              </a:rPr>
              <a:t>MoveFirstPlayerUp</a:t>
            </a:r>
            <a:r>
              <a:rPr lang="nl-BE" sz="675" dirty="0">
                <a:solidFill>
                  <a:schemeClr val="bg2"/>
                </a:solidFill>
                <a:latin typeface="Calibri" panose="020F0502020204030204" pitchFamily="34" charset="0"/>
                <a:ea typeface="Calibri" panose="020F0502020204030204" pitchFamily="34" charset="0"/>
              </a:rPr>
              <a:t>();</a:t>
            </a:r>
          </a:p>
          <a:p>
            <a:r>
              <a:rPr lang="nl-BE" sz="675" dirty="0">
                <a:solidFill>
                  <a:schemeClr val="bg2"/>
                </a:solidFill>
                <a:latin typeface="Calibri" panose="020F0502020204030204" pitchFamily="34" charset="0"/>
                <a:ea typeface="Calibri" panose="020F0502020204030204" pitchFamily="34" charset="0"/>
              </a:rPr>
              <a:t>    }</a:t>
            </a:r>
          </a:p>
          <a:p>
            <a:r>
              <a:rPr lang="nl-BE" sz="675" dirty="0">
                <a:solidFill>
                  <a:schemeClr val="bg2"/>
                </a:solidFill>
                <a:latin typeface="Calibri" panose="020F0502020204030204" pitchFamily="34" charset="0"/>
                <a:ea typeface="Calibri" panose="020F0502020204030204" pitchFamily="34" charset="0"/>
              </a:rPr>
              <a:t>    </a:t>
            </a:r>
            <a:r>
              <a:rPr lang="nl-BE" sz="675" dirty="0" err="1">
                <a:solidFill>
                  <a:schemeClr val="bg2"/>
                </a:solidFill>
                <a:latin typeface="Calibri" panose="020F0502020204030204" pitchFamily="34" charset="0"/>
                <a:ea typeface="Calibri" panose="020F0502020204030204" pitchFamily="34" charset="0"/>
              </a:rPr>
              <a:t>if</a:t>
            </a:r>
            <a:r>
              <a:rPr lang="nl-BE" sz="675" dirty="0">
                <a:solidFill>
                  <a:schemeClr val="bg2"/>
                </a:solidFill>
                <a:latin typeface="Calibri" panose="020F0502020204030204" pitchFamily="34" charset="0"/>
                <a:ea typeface="Calibri" panose="020F0502020204030204" pitchFamily="34" charset="0"/>
              </a:rPr>
              <a:t> (</a:t>
            </a:r>
            <a:r>
              <a:rPr lang="nl-BE" sz="675" dirty="0" err="1">
                <a:solidFill>
                  <a:schemeClr val="bg2"/>
                </a:solidFill>
                <a:latin typeface="Calibri" panose="020F0502020204030204" pitchFamily="34" charset="0"/>
                <a:ea typeface="Calibri" panose="020F0502020204030204" pitchFamily="34" charset="0"/>
              </a:rPr>
              <a:t>keyInfo.Key</a:t>
            </a:r>
            <a:r>
              <a:rPr lang="nl-BE" sz="675" dirty="0">
                <a:solidFill>
                  <a:schemeClr val="bg2"/>
                </a:solidFill>
                <a:latin typeface="Calibri" panose="020F0502020204030204" pitchFamily="34" charset="0"/>
                <a:ea typeface="Calibri" panose="020F0502020204030204" pitchFamily="34" charset="0"/>
              </a:rPr>
              <a:t> == </a:t>
            </a:r>
            <a:r>
              <a:rPr lang="nl-BE" sz="675" dirty="0" err="1">
                <a:solidFill>
                  <a:schemeClr val="bg2"/>
                </a:solidFill>
                <a:latin typeface="Calibri" panose="020F0502020204030204" pitchFamily="34" charset="0"/>
                <a:ea typeface="Calibri" panose="020F0502020204030204" pitchFamily="34" charset="0"/>
              </a:rPr>
              <a:t>ConsoleKey.DownArrow</a:t>
            </a:r>
            <a:r>
              <a:rPr lang="nl-BE" sz="675" dirty="0">
                <a:solidFill>
                  <a:schemeClr val="bg2"/>
                </a:solidFill>
                <a:latin typeface="Calibri" panose="020F0502020204030204" pitchFamily="34" charset="0"/>
                <a:ea typeface="Calibri" panose="020F0502020204030204" pitchFamily="34" charset="0"/>
              </a:rPr>
              <a:t>)</a:t>
            </a:r>
          </a:p>
          <a:p>
            <a:r>
              <a:rPr lang="nl-BE" sz="675" dirty="0">
                <a:solidFill>
                  <a:schemeClr val="bg2"/>
                </a:solidFill>
                <a:latin typeface="Calibri" panose="020F0502020204030204" pitchFamily="34" charset="0"/>
                <a:ea typeface="Calibri" panose="020F0502020204030204" pitchFamily="34" charset="0"/>
              </a:rPr>
              <a:t>    {</a:t>
            </a:r>
          </a:p>
          <a:p>
            <a:r>
              <a:rPr lang="nl-BE" sz="675" dirty="0">
                <a:solidFill>
                  <a:schemeClr val="bg2"/>
                </a:solidFill>
                <a:latin typeface="Calibri" panose="020F0502020204030204" pitchFamily="34" charset="0"/>
                <a:ea typeface="Calibri" panose="020F0502020204030204" pitchFamily="34" charset="0"/>
              </a:rPr>
              <a:t>        </a:t>
            </a:r>
            <a:r>
              <a:rPr lang="nl-BE" sz="675" dirty="0" err="1">
                <a:solidFill>
                  <a:schemeClr val="bg2"/>
                </a:solidFill>
                <a:latin typeface="Calibri" panose="020F0502020204030204" pitchFamily="34" charset="0"/>
                <a:ea typeface="Calibri" panose="020F0502020204030204" pitchFamily="34" charset="0"/>
              </a:rPr>
              <a:t>MoveFirstPlayerDown</a:t>
            </a:r>
            <a:r>
              <a:rPr lang="nl-BE" sz="675" dirty="0">
                <a:solidFill>
                  <a:schemeClr val="bg2"/>
                </a:solidFill>
                <a:latin typeface="Calibri" panose="020F0502020204030204" pitchFamily="34" charset="0"/>
                <a:ea typeface="Calibri" panose="020F0502020204030204" pitchFamily="34" charset="0"/>
              </a:rPr>
              <a:t>();</a:t>
            </a:r>
          </a:p>
          <a:p>
            <a:r>
              <a:rPr lang="nl-BE" sz="675" dirty="0">
                <a:solidFill>
                  <a:schemeClr val="bg2"/>
                </a:solidFill>
                <a:latin typeface="Calibri" panose="020F0502020204030204" pitchFamily="34" charset="0"/>
                <a:ea typeface="Calibri" panose="020F0502020204030204" pitchFamily="34" charset="0"/>
              </a:rPr>
              <a:t>    }</a:t>
            </a:r>
          </a:p>
          <a:p>
            <a:r>
              <a:rPr lang="nl-BE" sz="675" dirty="0">
                <a:latin typeface="Calibri" panose="020F0502020204030204" pitchFamily="34" charset="0"/>
                <a:ea typeface="Calibri" panose="020F0502020204030204" pitchFamily="34" charset="0"/>
              </a:rPr>
              <a:t>}</a:t>
            </a:r>
            <a:endParaRPr lang="nl-BE" sz="675" dirty="0"/>
          </a:p>
        </p:txBody>
      </p:sp>
      <p:cxnSp>
        <p:nvCxnSpPr>
          <p:cNvPr id="9" name="Rechte verbindingslijn met pijl 8">
            <a:extLst>
              <a:ext uri="{FF2B5EF4-FFF2-40B4-BE49-F238E27FC236}">
                <a16:creationId xmlns:a16="http://schemas.microsoft.com/office/drawing/2014/main" id="{7B3FE45B-7786-4B85-A3F2-8EF98564F568}"/>
              </a:ext>
            </a:extLst>
          </p:cNvPr>
          <p:cNvCxnSpPr>
            <a:cxnSpLocks/>
            <a:stCxn id="4" idx="1"/>
          </p:cNvCxnSpPr>
          <p:nvPr/>
        </p:nvCxnSpPr>
        <p:spPr>
          <a:xfrm flipH="1">
            <a:off x="2544360" y="1172647"/>
            <a:ext cx="3394477" cy="819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6572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CFA3D0-71D8-4278-A6AD-D9AA3E6C0122}"/>
              </a:ext>
            </a:extLst>
          </p:cNvPr>
          <p:cNvSpPr>
            <a:spLocks noGrp="1"/>
          </p:cNvSpPr>
          <p:nvPr>
            <p:ph type="title"/>
          </p:nvPr>
        </p:nvSpPr>
        <p:spPr/>
        <p:txBody>
          <a:bodyPr/>
          <a:lstStyle/>
          <a:p>
            <a:r>
              <a:rPr lang="nl-BE" dirty="0" err="1"/>
              <a:t>Render</a:t>
            </a:r>
            <a:r>
              <a:rPr lang="nl-BE" dirty="0"/>
              <a:t> </a:t>
            </a:r>
            <a:r>
              <a:rPr lang="nl-BE" dirty="0" err="1"/>
              <a:t>all</a:t>
            </a:r>
            <a:endParaRPr lang="nl-BE" dirty="0"/>
          </a:p>
        </p:txBody>
      </p:sp>
      <p:sp>
        <p:nvSpPr>
          <p:cNvPr id="3" name="Tijdelijke aanduiding voor tekst 2">
            <a:extLst>
              <a:ext uri="{FF2B5EF4-FFF2-40B4-BE49-F238E27FC236}">
                <a16:creationId xmlns:a16="http://schemas.microsoft.com/office/drawing/2014/main" id="{CBC68B05-3660-4CF7-9182-EF74E7F3F5D7}"/>
              </a:ext>
            </a:extLst>
          </p:cNvPr>
          <p:cNvSpPr>
            <a:spLocks noGrp="1"/>
          </p:cNvSpPr>
          <p:nvPr>
            <p:ph type="body" idx="1"/>
          </p:nvPr>
        </p:nvSpPr>
        <p:spPr/>
        <p:txBody>
          <a:bodyPr/>
          <a:lstStyle/>
          <a:p>
            <a:endParaRPr lang="nl-BE" dirty="0"/>
          </a:p>
        </p:txBody>
      </p:sp>
      <p:pic>
        <p:nvPicPr>
          <p:cNvPr id="4" name="Picture 2" descr="Afbeeldingsresultaat voor game loop">
            <a:extLst>
              <a:ext uri="{FF2B5EF4-FFF2-40B4-BE49-F238E27FC236}">
                <a16:creationId xmlns:a16="http://schemas.microsoft.com/office/drawing/2014/main" id="{3F847A7A-1CD4-45BE-BE6A-3789FD1AF6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82" y="1"/>
            <a:ext cx="8622616" cy="2571750"/>
          </a:xfrm>
          <a:prstGeom prst="rect">
            <a:avLst/>
          </a:prstGeom>
          <a:noFill/>
          <a:extLst>
            <a:ext uri="{909E8E84-426E-40DD-AFC4-6F175D3DCCD1}">
              <a14:hiddenFill xmlns:a14="http://schemas.microsoft.com/office/drawing/2010/main">
                <a:solidFill>
                  <a:srgbClr val="FFFFFF"/>
                </a:solidFill>
              </a14:hiddenFill>
            </a:ext>
          </a:extLst>
        </p:spPr>
      </p:pic>
      <p:sp>
        <p:nvSpPr>
          <p:cNvPr id="5" name="Rechthoek 4">
            <a:extLst>
              <a:ext uri="{FF2B5EF4-FFF2-40B4-BE49-F238E27FC236}">
                <a16:creationId xmlns:a16="http://schemas.microsoft.com/office/drawing/2014/main" id="{51BBB14C-FE80-4514-BC40-7DF7C4DD2AF7}"/>
              </a:ext>
            </a:extLst>
          </p:cNvPr>
          <p:cNvSpPr/>
          <p:nvPr/>
        </p:nvSpPr>
        <p:spPr>
          <a:xfrm>
            <a:off x="4966019" y="185181"/>
            <a:ext cx="2039588" cy="187927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Tree>
    <p:extLst>
      <p:ext uri="{BB962C8B-B14F-4D97-AF65-F5344CB8AC3E}">
        <p14:creationId xmlns:p14="http://schemas.microsoft.com/office/powerpoint/2010/main" val="2654949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30A138-4E3B-420C-965C-E873F33826BA}"/>
              </a:ext>
            </a:extLst>
          </p:cNvPr>
          <p:cNvSpPr>
            <a:spLocks noGrp="1"/>
          </p:cNvSpPr>
          <p:nvPr>
            <p:ph type="title"/>
          </p:nvPr>
        </p:nvSpPr>
        <p:spPr>
          <a:xfrm>
            <a:off x="311700" y="1925"/>
            <a:ext cx="8520600" cy="572700"/>
          </a:xfrm>
        </p:spPr>
        <p:txBody>
          <a:bodyPr/>
          <a:lstStyle/>
          <a:p>
            <a:r>
              <a:rPr lang="nl-BE" dirty="0"/>
              <a:t>Cursors plaatsen en tekenen maar</a:t>
            </a:r>
          </a:p>
        </p:txBody>
      </p:sp>
      <p:sp>
        <p:nvSpPr>
          <p:cNvPr id="3" name="Tijdelijke aanduiding voor inhoud 2">
            <a:extLst>
              <a:ext uri="{FF2B5EF4-FFF2-40B4-BE49-F238E27FC236}">
                <a16:creationId xmlns:a16="http://schemas.microsoft.com/office/drawing/2014/main" id="{B3A88AC1-B943-4B7F-8E42-D4F17BDB9EA2}"/>
              </a:ext>
            </a:extLst>
          </p:cNvPr>
          <p:cNvSpPr>
            <a:spLocks noGrp="1"/>
          </p:cNvSpPr>
          <p:nvPr>
            <p:ph idx="1"/>
          </p:nvPr>
        </p:nvSpPr>
        <p:spPr/>
        <p:txBody>
          <a:bodyPr/>
          <a:lstStyle/>
          <a:p>
            <a:r>
              <a:rPr lang="nl-BE" dirty="0"/>
              <a:t>(cursus onzichtbaar zetten)</a:t>
            </a:r>
            <a:r>
              <a:rPr lang="nl-BE" sz="1350" dirty="0">
                <a:solidFill>
                  <a:srgbClr val="000000"/>
                </a:solidFill>
                <a:latin typeface="Consolas" panose="020B0609020204030204" pitchFamily="49" charset="0"/>
              </a:rPr>
              <a:t> </a:t>
            </a:r>
            <a:r>
              <a:rPr lang="nl-BE" sz="1350" dirty="0" err="1">
                <a:solidFill>
                  <a:schemeClr val="tx1"/>
                </a:solidFill>
                <a:latin typeface="Consolas" panose="020B0609020204030204" pitchFamily="49" charset="0"/>
              </a:rPr>
              <a:t>Console.CursorVisible</a:t>
            </a:r>
            <a:r>
              <a:rPr lang="nl-BE" sz="1350" dirty="0">
                <a:solidFill>
                  <a:schemeClr val="tx1"/>
                </a:solidFill>
                <a:latin typeface="Consolas" panose="020B0609020204030204" pitchFamily="49" charset="0"/>
              </a:rPr>
              <a:t> = false;</a:t>
            </a:r>
          </a:p>
          <a:p>
            <a:endParaRPr lang="nl-BE" sz="1350" dirty="0">
              <a:solidFill>
                <a:srgbClr val="000000"/>
              </a:solidFill>
              <a:latin typeface="Consolas" panose="020B0609020204030204" pitchFamily="49" charset="0"/>
            </a:endParaRPr>
          </a:p>
          <a:p>
            <a:endParaRPr lang="nl-BE" sz="1350" dirty="0">
              <a:solidFill>
                <a:srgbClr val="000000"/>
              </a:solidFill>
              <a:latin typeface="Consolas" panose="020B0609020204030204" pitchFamily="49" charset="0"/>
            </a:endParaRPr>
          </a:p>
          <a:p>
            <a:r>
              <a:rPr lang="nl-BE" dirty="0"/>
              <a:t>Balletje tekenen: </a:t>
            </a:r>
          </a:p>
        </p:txBody>
      </p:sp>
      <p:sp>
        <p:nvSpPr>
          <p:cNvPr id="5" name="Tekstvak 4">
            <a:extLst>
              <a:ext uri="{FF2B5EF4-FFF2-40B4-BE49-F238E27FC236}">
                <a16:creationId xmlns:a16="http://schemas.microsoft.com/office/drawing/2014/main" id="{04B8D705-48F1-4208-9B58-EBDD1DF854AF}"/>
              </a:ext>
            </a:extLst>
          </p:cNvPr>
          <p:cNvSpPr txBox="1"/>
          <p:nvPr/>
        </p:nvSpPr>
        <p:spPr>
          <a:xfrm>
            <a:off x="2536313" y="1995168"/>
            <a:ext cx="4572000" cy="507831"/>
          </a:xfrm>
          <a:prstGeom prst="rect">
            <a:avLst/>
          </a:prstGeom>
          <a:noFill/>
        </p:spPr>
        <p:txBody>
          <a:bodyPr wrap="square">
            <a:spAutoFit/>
          </a:bodyPr>
          <a:lstStyle/>
          <a:p>
            <a:r>
              <a:rPr lang="nl-BE" sz="1350" dirty="0" err="1">
                <a:solidFill>
                  <a:schemeClr val="tx1"/>
                </a:solidFill>
                <a:latin typeface="Consolas" panose="020B0609020204030204" pitchFamily="49" charset="0"/>
              </a:rPr>
              <a:t>Console.SetCursorPosition</a:t>
            </a:r>
            <a:r>
              <a:rPr lang="nl-BE" sz="1350" dirty="0">
                <a:solidFill>
                  <a:schemeClr val="tx1"/>
                </a:solidFill>
                <a:latin typeface="Consolas" panose="020B0609020204030204" pitchFamily="49" charset="0"/>
              </a:rPr>
              <a:t>(</a:t>
            </a:r>
            <a:r>
              <a:rPr lang="nl-BE" sz="1350" dirty="0" err="1">
                <a:solidFill>
                  <a:schemeClr val="tx1"/>
                </a:solidFill>
                <a:latin typeface="Consolas" panose="020B0609020204030204" pitchFamily="49" charset="0"/>
              </a:rPr>
              <a:t>balx</a:t>
            </a:r>
            <a:r>
              <a:rPr lang="nl-BE" sz="1350" dirty="0">
                <a:solidFill>
                  <a:schemeClr val="tx1"/>
                </a:solidFill>
                <a:latin typeface="Consolas" panose="020B0609020204030204" pitchFamily="49" charset="0"/>
              </a:rPr>
              <a:t>, </a:t>
            </a:r>
            <a:r>
              <a:rPr lang="nl-BE" sz="1350" dirty="0" err="1">
                <a:solidFill>
                  <a:schemeClr val="tx1"/>
                </a:solidFill>
                <a:latin typeface="Consolas" panose="020B0609020204030204" pitchFamily="49" charset="0"/>
              </a:rPr>
              <a:t>baly</a:t>
            </a:r>
            <a:r>
              <a:rPr lang="nl-BE" sz="1350" dirty="0">
                <a:solidFill>
                  <a:schemeClr val="tx1"/>
                </a:solidFill>
                <a:latin typeface="Consolas" panose="020B0609020204030204" pitchFamily="49" charset="0"/>
              </a:rPr>
              <a:t>);</a:t>
            </a:r>
          </a:p>
          <a:p>
            <a:r>
              <a:rPr lang="nl-BE" sz="1350" dirty="0" err="1">
                <a:solidFill>
                  <a:schemeClr val="tx1"/>
                </a:solidFill>
                <a:latin typeface="Consolas" panose="020B0609020204030204" pitchFamily="49" charset="0"/>
              </a:rPr>
              <a:t>Console.Write</a:t>
            </a:r>
            <a:r>
              <a:rPr lang="nl-BE" sz="1350" dirty="0">
                <a:solidFill>
                  <a:schemeClr val="tx1"/>
                </a:solidFill>
                <a:latin typeface="Consolas" panose="020B0609020204030204" pitchFamily="49" charset="0"/>
              </a:rPr>
              <a:t>("O");</a:t>
            </a:r>
            <a:endParaRPr lang="nl-BE" sz="1050" dirty="0">
              <a:solidFill>
                <a:schemeClr val="tx1"/>
              </a:solidFill>
            </a:endParaRPr>
          </a:p>
        </p:txBody>
      </p:sp>
    </p:spTree>
    <p:extLst>
      <p:ext uri="{BB962C8B-B14F-4D97-AF65-F5344CB8AC3E}">
        <p14:creationId xmlns:p14="http://schemas.microsoft.com/office/powerpoint/2010/main" val="2363663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CFA3D0-71D8-4278-A6AD-D9AA3E6C0122}"/>
              </a:ext>
            </a:extLst>
          </p:cNvPr>
          <p:cNvSpPr>
            <a:spLocks noGrp="1"/>
          </p:cNvSpPr>
          <p:nvPr>
            <p:ph type="title"/>
          </p:nvPr>
        </p:nvSpPr>
        <p:spPr>
          <a:xfrm>
            <a:off x="623888" y="2372321"/>
            <a:ext cx="7886700" cy="2139553"/>
          </a:xfrm>
        </p:spPr>
        <p:txBody>
          <a:bodyPr/>
          <a:lstStyle/>
          <a:p>
            <a:r>
              <a:rPr lang="nl-BE" dirty="0"/>
              <a:t>Input verwerken</a:t>
            </a:r>
          </a:p>
        </p:txBody>
      </p:sp>
      <p:sp>
        <p:nvSpPr>
          <p:cNvPr id="3" name="Tijdelijke aanduiding voor tekst 2">
            <a:extLst>
              <a:ext uri="{FF2B5EF4-FFF2-40B4-BE49-F238E27FC236}">
                <a16:creationId xmlns:a16="http://schemas.microsoft.com/office/drawing/2014/main" id="{CBC68B05-3660-4CF7-9182-EF74E7F3F5D7}"/>
              </a:ext>
            </a:extLst>
          </p:cNvPr>
          <p:cNvSpPr>
            <a:spLocks noGrp="1"/>
          </p:cNvSpPr>
          <p:nvPr>
            <p:ph type="body" idx="1"/>
          </p:nvPr>
        </p:nvSpPr>
        <p:spPr/>
        <p:txBody>
          <a:bodyPr/>
          <a:lstStyle/>
          <a:p>
            <a:endParaRPr lang="nl-BE" dirty="0"/>
          </a:p>
        </p:txBody>
      </p:sp>
      <p:pic>
        <p:nvPicPr>
          <p:cNvPr id="4" name="Picture 2" descr="Afbeeldingsresultaat voor game loop">
            <a:extLst>
              <a:ext uri="{FF2B5EF4-FFF2-40B4-BE49-F238E27FC236}">
                <a16:creationId xmlns:a16="http://schemas.microsoft.com/office/drawing/2014/main" id="{3F847A7A-1CD4-45BE-BE6A-3789FD1AF6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82" y="0"/>
            <a:ext cx="8622616" cy="2827223"/>
          </a:xfrm>
          <a:prstGeom prst="rect">
            <a:avLst/>
          </a:prstGeom>
          <a:noFill/>
          <a:extLst>
            <a:ext uri="{909E8E84-426E-40DD-AFC4-6F175D3DCCD1}">
              <a14:hiddenFill xmlns:a14="http://schemas.microsoft.com/office/drawing/2010/main">
                <a:solidFill>
                  <a:srgbClr val="FFFFFF"/>
                </a:solidFill>
              </a14:hiddenFill>
            </a:ext>
          </a:extLst>
        </p:spPr>
      </p:pic>
      <p:sp>
        <p:nvSpPr>
          <p:cNvPr id="5" name="Rechthoek 4">
            <a:extLst>
              <a:ext uri="{FF2B5EF4-FFF2-40B4-BE49-F238E27FC236}">
                <a16:creationId xmlns:a16="http://schemas.microsoft.com/office/drawing/2014/main" id="{51BBB14C-FE80-4514-BC40-7DF7C4DD2AF7}"/>
              </a:ext>
            </a:extLst>
          </p:cNvPr>
          <p:cNvSpPr/>
          <p:nvPr/>
        </p:nvSpPr>
        <p:spPr>
          <a:xfrm>
            <a:off x="1049182" y="305635"/>
            <a:ext cx="2039588" cy="187927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Tree>
    <p:extLst>
      <p:ext uri="{BB962C8B-B14F-4D97-AF65-F5344CB8AC3E}">
        <p14:creationId xmlns:p14="http://schemas.microsoft.com/office/powerpoint/2010/main" val="4114253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55D2D1-7C9B-4E9D-BFB8-AB9686C6E025}"/>
              </a:ext>
            </a:extLst>
          </p:cNvPr>
          <p:cNvSpPr>
            <a:spLocks noGrp="1"/>
          </p:cNvSpPr>
          <p:nvPr>
            <p:ph type="title"/>
          </p:nvPr>
        </p:nvSpPr>
        <p:spPr/>
        <p:txBody>
          <a:bodyPr/>
          <a:lstStyle/>
          <a:p>
            <a:r>
              <a:rPr lang="nl-BE" dirty="0"/>
              <a:t>Polling</a:t>
            </a:r>
          </a:p>
        </p:txBody>
      </p:sp>
      <p:sp>
        <p:nvSpPr>
          <p:cNvPr id="3" name="Tijdelijke aanduiding voor inhoud 2">
            <a:extLst>
              <a:ext uri="{FF2B5EF4-FFF2-40B4-BE49-F238E27FC236}">
                <a16:creationId xmlns:a16="http://schemas.microsoft.com/office/drawing/2014/main" id="{86CCE551-D7BA-48CA-9790-C67B11C7AC2A}"/>
              </a:ext>
            </a:extLst>
          </p:cNvPr>
          <p:cNvSpPr>
            <a:spLocks noGrp="1"/>
          </p:cNvSpPr>
          <p:nvPr>
            <p:ph idx="1"/>
          </p:nvPr>
        </p:nvSpPr>
        <p:spPr/>
        <p:txBody>
          <a:bodyPr/>
          <a:lstStyle/>
          <a:p>
            <a:r>
              <a:rPr lang="nl-BE" dirty="0"/>
              <a:t>Aan start van iteratie: “Heeft de gebruiker iets ingevoerd?”</a:t>
            </a:r>
          </a:p>
          <a:p>
            <a:pPr lvl="1"/>
            <a:r>
              <a:rPr lang="nl-BE" dirty="0"/>
              <a:t>Zo </a:t>
            </a:r>
            <a:r>
              <a:rPr lang="nl-BE" dirty="0" err="1"/>
              <a:t>ja:laatste</a:t>
            </a:r>
            <a:r>
              <a:rPr lang="nl-BE" dirty="0"/>
              <a:t> ingevoerde </a:t>
            </a:r>
            <a:r>
              <a:rPr lang="nl-BE" dirty="0" err="1"/>
              <a:t>key</a:t>
            </a:r>
            <a:r>
              <a:rPr lang="nl-BE" dirty="0"/>
              <a:t> uitlezen en verwerken</a:t>
            </a:r>
          </a:p>
        </p:txBody>
      </p:sp>
      <p:sp>
        <p:nvSpPr>
          <p:cNvPr id="5" name="Tekstvak 4">
            <a:extLst>
              <a:ext uri="{FF2B5EF4-FFF2-40B4-BE49-F238E27FC236}">
                <a16:creationId xmlns:a16="http://schemas.microsoft.com/office/drawing/2014/main" id="{AEB35D59-8C81-4043-9AD2-874A380BDDBA}"/>
              </a:ext>
            </a:extLst>
          </p:cNvPr>
          <p:cNvSpPr txBox="1"/>
          <p:nvPr/>
        </p:nvSpPr>
        <p:spPr>
          <a:xfrm>
            <a:off x="1300899" y="2497571"/>
            <a:ext cx="6304764" cy="1131079"/>
          </a:xfrm>
          <a:prstGeom prst="rect">
            <a:avLst/>
          </a:prstGeom>
          <a:noFill/>
        </p:spPr>
        <p:txBody>
          <a:bodyPr wrap="square">
            <a:spAutoFit/>
          </a:bodyPr>
          <a:lstStyle/>
          <a:p>
            <a:r>
              <a:rPr lang="nl-BE" sz="1350" dirty="0" err="1">
                <a:solidFill>
                  <a:schemeClr val="tx1"/>
                </a:solidFill>
                <a:latin typeface="Consolas" panose="020B0609020204030204" pitchFamily="49" charset="0"/>
              </a:rPr>
              <a:t>if</a:t>
            </a:r>
            <a:r>
              <a:rPr lang="nl-BE" sz="1350" dirty="0">
                <a:solidFill>
                  <a:schemeClr val="tx1"/>
                </a:solidFill>
                <a:latin typeface="Consolas" panose="020B0609020204030204" pitchFamily="49" charset="0"/>
              </a:rPr>
              <a:t> (</a:t>
            </a:r>
            <a:r>
              <a:rPr lang="nl-BE" sz="1350" dirty="0" err="1">
                <a:solidFill>
                  <a:schemeClr val="tx1"/>
                </a:solidFill>
                <a:latin typeface="Consolas" panose="020B0609020204030204" pitchFamily="49" charset="0"/>
              </a:rPr>
              <a:t>Console.KeyAvailable</a:t>
            </a:r>
            <a:r>
              <a:rPr lang="nl-BE" sz="1350" dirty="0">
                <a:solidFill>
                  <a:schemeClr val="tx1"/>
                </a:solidFill>
                <a:latin typeface="Consolas" panose="020B0609020204030204" pitchFamily="49" charset="0"/>
              </a:rPr>
              <a:t>)</a:t>
            </a:r>
          </a:p>
          <a:p>
            <a:r>
              <a:rPr lang="nl-BE" sz="1350" dirty="0">
                <a:solidFill>
                  <a:schemeClr val="tx1"/>
                </a:solidFill>
                <a:latin typeface="Consolas" panose="020B0609020204030204" pitchFamily="49" charset="0"/>
              </a:rPr>
              <a:t>{</a:t>
            </a:r>
          </a:p>
          <a:p>
            <a:r>
              <a:rPr lang="en-US" sz="1350" dirty="0">
                <a:solidFill>
                  <a:schemeClr val="tx1"/>
                </a:solidFill>
                <a:latin typeface="Consolas" panose="020B0609020204030204" pitchFamily="49" charset="0"/>
              </a:rPr>
              <a:t>	switch (</a:t>
            </a:r>
            <a:r>
              <a:rPr lang="en-US" sz="1350" dirty="0" err="1">
                <a:solidFill>
                  <a:schemeClr val="tx1"/>
                </a:solidFill>
                <a:latin typeface="Consolas" panose="020B0609020204030204" pitchFamily="49" charset="0"/>
              </a:rPr>
              <a:t>Console.ReadKey</a:t>
            </a:r>
            <a:r>
              <a:rPr lang="en-US" sz="1350" dirty="0">
                <a:solidFill>
                  <a:schemeClr val="tx1"/>
                </a:solidFill>
                <a:latin typeface="Consolas" panose="020B0609020204030204" pitchFamily="49" charset="0"/>
              </a:rPr>
              <a:t>(true).Key)</a:t>
            </a:r>
          </a:p>
          <a:p>
            <a:r>
              <a:rPr lang="nl-BE" sz="1350" dirty="0">
                <a:solidFill>
                  <a:schemeClr val="tx1"/>
                </a:solidFill>
                <a:latin typeface="Consolas" panose="020B0609020204030204" pitchFamily="49" charset="0"/>
              </a:rPr>
              <a:t>	{</a:t>
            </a:r>
          </a:p>
          <a:p>
            <a:r>
              <a:rPr lang="nl-BE" sz="1350" dirty="0">
                <a:solidFill>
                  <a:schemeClr val="tx1"/>
                </a:solidFill>
                <a:latin typeface="Consolas" panose="020B0609020204030204" pitchFamily="49" charset="0"/>
              </a:rPr>
              <a:t>                case </a:t>
            </a:r>
            <a:r>
              <a:rPr lang="nl-BE" sz="1350" dirty="0" err="1">
                <a:solidFill>
                  <a:schemeClr val="tx1"/>
                </a:solidFill>
                <a:latin typeface="Consolas" panose="020B0609020204030204" pitchFamily="49" charset="0"/>
              </a:rPr>
              <a:t>ConsoleKey.UpArrow</a:t>
            </a:r>
            <a:r>
              <a:rPr lang="nl-BE" sz="1350" dirty="0">
                <a:solidFill>
                  <a:schemeClr val="tx1"/>
                </a:solidFill>
                <a:latin typeface="Consolas" panose="020B0609020204030204" pitchFamily="49" charset="0"/>
              </a:rPr>
              <a:t>:</a:t>
            </a:r>
            <a:endParaRPr lang="nl-BE" sz="1050" dirty="0">
              <a:solidFill>
                <a:schemeClr val="tx1"/>
              </a:solidFill>
            </a:endParaRPr>
          </a:p>
        </p:txBody>
      </p:sp>
    </p:spTree>
    <p:extLst>
      <p:ext uri="{BB962C8B-B14F-4D97-AF65-F5344CB8AC3E}">
        <p14:creationId xmlns:p14="http://schemas.microsoft.com/office/powerpoint/2010/main" val="35833045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sp>
        <p:nvSpPr>
          <p:cNvPr id="1481" name="Google Shape;1481;p58"/>
          <p:cNvSpPr txBox="1">
            <a:spLocks noGrp="1"/>
          </p:cNvSpPr>
          <p:nvPr>
            <p:ph type="title"/>
          </p:nvPr>
        </p:nvSpPr>
        <p:spPr>
          <a:xfrm>
            <a:off x="2198250" y="1782600"/>
            <a:ext cx="4747500" cy="180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BE" dirty="0"/>
              <a:t>Bedankt!</a:t>
            </a:r>
            <a:endParaRPr dirty="0"/>
          </a:p>
        </p:txBody>
      </p:sp>
      <p:sp>
        <p:nvSpPr>
          <p:cNvPr id="1482" name="Google Shape;1482;p58"/>
          <p:cNvSpPr/>
          <p:nvPr/>
        </p:nvSpPr>
        <p:spPr>
          <a:xfrm rot="-5400000">
            <a:off x="8844042" y="5886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8"/>
          <p:cNvSpPr/>
          <p:nvPr/>
        </p:nvSpPr>
        <p:spPr>
          <a:xfrm rot="-5400000">
            <a:off x="8241218" y="1768593"/>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8"/>
          <p:cNvSpPr/>
          <p:nvPr/>
        </p:nvSpPr>
        <p:spPr>
          <a:xfrm rot="-5400000">
            <a:off x="7638816" y="588690"/>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8"/>
          <p:cNvSpPr/>
          <p:nvPr/>
        </p:nvSpPr>
        <p:spPr>
          <a:xfrm rot="-5400000">
            <a:off x="7637875" y="1179933"/>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8"/>
          <p:cNvSpPr/>
          <p:nvPr/>
        </p:nvSpPr>
        <p:spPr>
          <a:xfrm rot="-5400000">
            <a:off x="8241433" y="-108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8"/>
          <p:cNvSpPr/>
          <p:nvPr/>
        </p:nvSpPr>
        <p:spPr>
          <a:xfrm rot="-5400000">
            <a:off x="7036221" y="-1068"/>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8"/>
          <p:cNvSpPr/>
          <p:nvPr/>
        </p:nvSpPr>
        <p:spPr>
          <a:xfrm rot="-5400000">
            <a:off x="8240209" y="1178852"/>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8"/>
          <p:cNvSpPr/>
          <p:nvPr/>
        </p:nvSpPr>
        <p:spPr>
          <a:xfrm rot="-5400000">
            <a:off x="8842531" y="117977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8"/>
          <p:cNvSpPr/>
          <p:nvPr/>
        </p:nvSpPr>
        <p:spPr>
          <a:xfrm rot="-5400000">
            <a:off x="8241910" y="588710"/>
            <a:ext cx="294407" cy="301975"/>
          </a:xfrm>
          <a:custGeom>
            <a:avLst/>
            <a:gdLst/>
            <a:ahLst/>
            <a:cxnLst/>
            <a:rect l="l" t="t" r="r" b="b"/>
            <a:pathLst>
              <a:path w="9484" h="10578" extrusionOk="0">
                <a:moveTo>
                  <a:pt x="0" y="0"/>
                </a:moveTo>
                <a:lnTo>
                  <a:pt x="0" y="10578"/>
                </a:lnTo>
                <a:lnTo>
                  <a:pt x="9484" y="1057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8"/>
          <p:cNvSpPr/>
          <p:nvPr/>
        </p:nvSpPr>
        <p:spPr>
          <a:xfrm rot="-5400000">
            <a:off x="8843605" y="-2888"/>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8"/>
          <p:cNvSpPr/>
          <p:nvPr/>
        </p:nvSpPr>
        <p:spPr>
          <a:xfrm rot="-5400000">
            <a:off x="7638832" y="-2074"/>
            <a:ext cx="295369" cy="301119"/>
          </a:xfrm>
          <a:custGeom>
            <a:avLst/>
            <a:gdLst/>
            <a:ahLst/>
            <a:cxnLst/>
            <a:rect l="l" t="t" r="r" b="b"/>
            <a:pathLst>
              <a:path w="9515" h="10548" extrusionOk="0">
                <a:moveTo>
                  <a:pt x="1" y="0"/>
                </a:moveTo>
                <a:lnTo>
                  <a:pt x="1" y="10548"/>
                </a:lnTo>
                <a:lnTo>
                  <a:pt x="9515" y="1054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8"/>
          <p:cNvSpPr/>
          <p:nvPr/>
        </p:nvSpPr>
        <p:spPr>
          <a:xfrm rot="-5400000">
            <a:off x="7637200" y="177070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8"/>
          <p:cNvSpPr/>
          <p:nvPr/>
        </p:nvSpPr>
        <p:spPr>
          <a:xfrm rot="-5400000">
            <a:off x="7036641" y="588690"/>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8"/>
          <p:cNvSpPr/>
          <p:nvPr/>
        </p:nvSpPr>
        <p:spPr>
          <a:xfrm>
            <a:off x="59" y="4238490"/>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8"/>
          <p:cNvSpPr/>
          <p:nvPr/>
        </p:nvSpPr>
        <p:spPr>
          <a:xfrm>
            <a:off x="589775" y="4238490"/>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8"/>
          <p:cNvSpPr/>
          <p:nvPr/>
        </p:nvSpPr>
        <p:spPr>
          <a:xfrm>
            <a:off x="1179490" y="4238490"/>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8"/>
          <p:cNvSpPr/>
          <p:nvPr/>
        </p:nvSpPr>
        <p:spPr>
          <a:xfrm>
            <a:off x="59" y="3636305"/>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8"/>
          <p:cNvSpPr/>
          <p:nvPr/>
        </p:nvSpPr>
        <p:spPr>
          <a:xfrm>
            <a:off x="590661" y="3033264"/>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8"/>
          <p:cNvSpPr/>
          <p:nvPr/>
        </p:nvSpPr>
        <p:spPr>
          <a:xfrm>
            <a:off x="590687" y="363629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8"/>
          <p:cNvSpPr/>
          <p:nvPr/>
        </p:nvSpPr>
        <p:spPr>
          <a:xfrm>
            <a:off x="0" y="4841523"/>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8"/>
          <p:cNvSpPr/>
          <p:nvPr/>
        </p:nvSpPr>
        <p:spPr>
          <a:xfrm>
            <a:off x="590219" y="4841493"/>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8"/>
          <p:cNvSpPr/>
          <p:nvPr/>
        </p:nvSpPr>
        <p:spPr>
          <a:xfrm>
            <a:off x="1179981" y="4841505"/>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8"/>
          <p:cNvSpPr/>
          <p:nvPr/>
        </p:nvSpPr>
        <p:spPr>
          <a:xfrm>
            <a:off x="1768979" y="4839798"/>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9428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33"/>
          <p:cNvSpPr txBox="1">
            <a:spLocks noGrp="1"/>
          </p:cNvSpPr>
          <p:nvPr>
            <p:ph type="ctrTitle"/>
          </p:nvPr>
        </p:nvSpPr>
        <p:spPr>
          <a:xfrm>
            <a:off x="1841100" y="2279225"/>
            <a:ext cx="5461800" cy="9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VINTAGE GAMING</a:t>
            </a:r>
            <a:endParaRPr/>
          </a:p>
        </p:txBody>
      </p:sp>
      <p:sp>
        <p:nvSpPr>
          <p:cNvPr id="964" name="Google Shape;964;p33"/>
          <p:cNvSpPr txBox="1">
            <a:spLocks noGrp="1"/>
          </p:cNvSpPr>
          <p:nvPr>
            <p:ph type="subTitle" idx="1"/>
          </p:nvPr>
        </p:nvSpPr>
        <p:spPr>
          <a:xfrm>
            <a:off x="2358950" y="3281500"/>
            <a:ext cx="4283100" cy="52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Here is where your presentation begins</a:t>
            </a:r>
            <a:endParaRPr/>
          </a:p>
        </p:txBody>
      </p:sp>
      <p:sp>
        <p:nvSpPr>
          <p:cNvPr id="965" name="Google Shape;965;p33"/>
          <p:cNvSpPr txBox="1">
            <a:spLocks noGrp="1"/>
          </p:cNvSpPr>
          <p:nvPr>
            <p:ph type="ctrTitle" idx="2"/>
          </p:nvPr>
        </p:nvSpPr>
        <p:spPr>
          <a:xfrm>
            <a:off x="713100" y="1323175"/>
            <a:ext cx="7717800" cy="73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SUPER PIXEL</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3844FB-763B-4D8D-9CBD-CA70E94F8ADE}"/>
              </a:ext>
            </a:extLst>
          </p:cNvPr>
          <p:cNvSpPr>
            <a:spLocks noGrp="1"/>
          </p:cNvSpPr>
          <p:nvPr>
            <p:ph type="title"/>
          </p:nvPr>
        </p:nvSpPr>
        <p:spPr/>
        <p:txBody>
          <a:bodyPr/>
          <a:lstStyle/>
          <a:p>
            <a:r>
              <a:rPr lang="nl-BE" sz="3600" dirty="0"/>
              <a:t>Dienstmededeling</a:t>
            </a:r>
            <a:endParaRPr lang="nl-BE" dirty="0"/>
          </a:p>
        </p:txBody>
      </p:sp>
      <p:sp>
        <p:nvSpPr>
          <p:cNvPr id="3" name="Tijdelijke aanduiding voor tekst 2">
            <a:extLst>
              <a:ext uri="{FF2B5EF4-FFF2-40B4-BE49-F238E27FC236}">
                <a16:creationId xmlns:a16="http://schemas.microsoft.com/office/drawing/2014/main" id="{96F9C957-CFBD-4CEA-9BB1-E989D141BBAC}"/>
              </a:ext>
            </a:extLst>
          </p:cNvPr>
          <p:cNvSpPr>
            <a:spLocks noGrp="1"/>
          </p:cNvSpPr>
          <p:nvPr>
            <p:ph type="body" idx="1"/>
          </p:nvPr>
        </p:nvSpPr>
        <p:spPr/>
        <p:txBody>
          <a:bodyPr/>
          <a:lstStyle/>
          <a:p>
            <a:endParaRPr lang="nl-BE"/>
          </a:p>
        </p:txBody>
      </p:sp>
    </p:spTree>
    <p:extLst>
      <p:ext uri="{BB962C8B-B14F-4D97-AF65-F5344CB8AC3E}">
        <p14:creationId xmlns:p14="http://schemas.microsoft.com/office/powerpoint/2010/main" val="13153321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34"/>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CONTENTS OF THIS TEMPLATE</a:t>
            </a:r>
            <a:endParaRPr/>
          </a:p>
        </p:txBody>
      </p:sp>
      <p:sp>
        <p:nvSpPr>
          <p:cNvPr id="971" name="Google Shape;971;p34"/>
          <p:cNvSpPr txBox="1">
            <a:spLocks noGrp="1"/>
          </p:cNvSpPr>
          <p:nvPr>
            <p:ph type="body" idx="1"/>
          </p:nvPr>
        </p:nvSpPr>
        <p:spPr>
          <a:xfrm>
            <a:off x="717425" y="1203750"/>
            <a:ext cx="7709100" cy="339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Here’s what you’ll find in this </a:t>
            </a:r>
            <a:r>
              <a:rPr lang="en" b="1">
                <a:solidFill>
                  <a:schemeClr val="dk1"/>
                </a:solidFill>
                <a:uFill>
                  <a:noFill/>
                </a:uFill>
                <a:hlinkClick r:id="rId3">
                  <a:extLst>
                    <a:ext uri="{A12FA001-AC4F-418D-AE19-62706E023703}">
                      <ahyp:hlinkClr xmlns:ahyp="http://schemas.microsoft.com/office/drawing/2018/hyperlinkcolor" val="tx"/>
                    </a:ext>
                  </a:extLst>
                </a:hlinkClick>
              </a:rPr>
              <a:t>Slidesgo</a:t>
            </a:r>
            <a:r>
              <a:rPr lang="en"/>
              <a:t> template: </a:t>
            </a:r>
            <a:endParaRPr/>
          </a:p>
          <a:p>
            <a:pPr marL="457200" lvl="0" indent="-298450" algn="l" rtl="0">
              <a:spcBef>
                <a:spcPts val="0"/>
              </a:spcBef>
              <a:spcAft>
                <a:spcPts val="0"/>
              </a:spcAft>
              <a:buSzPts val="1100"/>
              <a:buChar char="●"/>
            </a:pPr>
            <a:r>
              <a:rPr lang="en"/>
              <a:t>A slide structure based on a pitch deck, which you can easily adapt to your needs. For more info on how to edit the template, please visit </a:t>
            </a:r>
            <a:r>
              <a:rPr lang="en" b="1">
                <a:solidFill>
                  <a:schemeClr val="dk1"/>
                </a:solidFill>
                <a:uFill>
                  <a:noFill/>
                </a:uFill>
                <a:hlinkClick r:id="rId4">
                  <a:extLst>
                    <a:ext uri="{A12FA001-AC4F-418D-AE19-62706E023703}">
                      <ahyp:hlinkClr xmlns:ahyp="http://schemas.microsoft.com/office/drawing/2018/hyperlinkcolor" val="tx"/>
                    </a:ext>
                  </a:extLst>
                </a:hlinkClick>
              </a:rPr>
              <a:t>Slidesgo School</a:t>
            </a:r>
            <a:r>
              <a:rPr lang="en"/>
              <a:t> or read our </a:t>
            </a:r>
            <a:r>
              <a:rPr lang="en" b="1">
                <a:solidFill>
                  <a:schemeClr val="dk1"/>
                </a:solidFill>
                <a:uFill>
                  <a:noFill/>
                </a:uFill>
                <a:hlinkClick r:id="rId5">
                  <a:extLst>
                    <a:ext uri="{A12FA001-AC4F-418D-AE19-62706E023703}">
                      <ahyp:hlinkClr xmlns:ahyp="http://schemas.microsoft.com/office/drawing/2018/hyperlinkcolor" val="tx"/>
                    </a:ext>
                  </a:extLst>
                </a:hlinkClick>
              </a:rPr>
              <a:t>FAQs</a:t>
            </a:r>
            <a:r>
              <a:rPr lang="en"/>
              <a:t>.</a:t>
            </a:r>
            <a:endParaRPr/>
          </a:p>
          <a:p>
            <a:pPr marL="457200" lvl="0" indent="-298450" algn="l" rtl="0">
              <a:spcBef>
                <a:spcPts val="0"/>
              </a:spcBef>
              <a:spcAft>
                <a:spcPts val="0"/>
              </a:spcAft>
              <a:buSzPts val="1100"/>
              <a:buChar char="●"/>
            </a:pPr>
            <a:r>
              <a:rPr lang="en"/>
              <a:t>An assortment of illustrations and icons that are suitable for use in the presentation can be found in the </a:t>
            </a:r>
            <a:r>
              <a:rPr lang="en" b="1">
                <a:solidFill>
                  <a:schemeClr val="hlink"/>
                </a:solidFill>
                <a:uFill>
                  <a:noFill/>
                </a:uFill>
                <a:hlinkClick r:id="rId6" action="ppaction://hlinksldjump"/>
              </a:rPr>
              <a:t>alternative resources slide</a:t>
            </a:r>
            <a:r>
              <a:rPr lang="en" b="1"/>
              <a:t>.</a:t>
            </a:r>
            <a:endParaRPr b="1"/>
          </a:p>
          <a:p>
            <a:pPr marL="457200" lvl="0" indent="-298450" algn="l" rtl="0">
              <a:spcBef>
                <a:spcPts val="0"/>
              </a:spcBef>
              <a:spcAft>
                <a:spcPts val="0"/>
              </a:spcAft>
              <a:buSzPts val="1100"/>
              <a:buChar char="●"/>
            </a:pPr>
            <a:r>
              <a:rPr lang="en"/>
              <a:t>A </a:t>
            </a:r>
            <a:r>
              <a:rPr lang="en" b="1">
                <a:solidFill>
                  <a:schemeClr val="hlink"/>
                </a:solidFill>
                <a:uFill>
                  <a:noFill/>
                </a:uFill>
                <a:hlinkClick r:id="rId7" action="ppaction://hlinksldjump"/>
              </a:rPr>
              <a:t>thanks slide</a:t>
            </a:r>
            <a:r>
              <a:rPr lang="en"/>
              <a:t>, which you must keep so that proper credits for our design are given.</a:t>
            </a:r>
            <a:endParaRPr/>
          </a:p>
          <a:p>
            <a:pPr marL="457200" lvl="0" indent="-298450" algn="l" rtl="0">
              <a:spcBef>
                <a:spcPts val="0"/>
              </a:spcBef>
              <a:spcAft>
                <a:spcPts val="0"/>
              </a:spcAft>
              <a:buSzPts val="1100"/>
              <a:buChar char="●"/>
            </a:pPr>
            <a:r>
              <a:rPr lang="en"/>
              <a:t>A </a:t>
            </a:r>
            <a:r>
              <a:rPr lang="en" b="1">
                <a:solidFill>
                  <a:schemeClr val="hlink"/>
                </a:solidFill>
                <a:uFill>
                  <a:noFill/>
                </a:uFill>
                <a:hlinkClick r:id="rId8" action="ppaction://hlinksldjump"/>
              </a:rPr>
              <a:t>resources slide</a:t>
            </a:r>
            <a:r>
              <a:rPr lang="en"/>
              <a:t>, where you’ll find links to all the elements used in the template.</a:t>
            </a:r>
            <a:endParaRPr/>
          </a:p>
          <a:p>
            <a:pPr marL="457200" lvl="0" indent="-298450" algn="l" rtl="0">
              <a:spcBef>
                <a:spcPts val="0"/>
              </a:spcBef>
              <a:spcAft>
                <a:spcPts val="0"/>
              </a:spcAft>
              <a:buSzPts val="1100"/>
              <a:buChar char="●"/>
            </a:pPr>
            <a:r>
              <a:rPr lang="en" b="1">
                <a:solidFill>
                  <a:schemeClr val="dk1"/>
                </a:solidFill>
                <a:uFill>
                  <a:noFill/>
                </a:uFill>
                <a:hlinkClick r:id="rId9" action="ppaction://hlinksldjump">
                  <a:extLst>
                    <a:ext uri="{A12FA001-AC4F-418D-AE19-62706E023703}">
                      <ahyp:hlinkClr xmlns:ahyp="http://schemas.microsoft.com/office/drawing/2018/hyperlinkcolor" val="tx"/>
                    </a:ext>
                  </a:extLst>
                </a:hlinkClick>
              </a:rPr>
              <a:t>Instructions for use</a:t>
            </a:r>
            <a:r>
              <a:rPr lang="en"/>
              <a:t> and final slides with:</a:t>
            </a:r>
            <a:endParaRPr/>
          </a:p>
          <a:p>
            <a:pPr marL="914400" lvl="0" indent="-298450" algn="l" rtl="0">
              <a:spcBef>
                <a:spcPts val="0"/>
              </a:spcBef>
              <a:spcAft>
                <a:spcPts val="0"/>
              </a:spcAft>
              <a:buSzPts val="1100"/>
              <a:buChar char="●"/>
            </a:pPr>
            <a:r>
              <a:rPr lang="en"/>
              <a:t>The</a:t>
            </a:r>
            <a:r>
              <a:rPr lang="en">
                <a:uFill>
                  <a:noFill/>
                </a:uFill>
                <a:hlinkClick r:id="rId10" action="ppaction://hlinksldjump"/>
              </a:rPr>
              <a:t> </a:t>
            </a:r>
            <a:r>
              <a:rPr lang="en" b="1">
                <a:solidFill>
                  <a:schemeClr val="dk1"/>
                </a:solidFill>
                <a:uFill>
                  <a:noFill/>
                </a:uFill>
                <a:hlinkClick r:id="rId10" action="ppaction://hlinksldjump">
                  <a:extLst>
                    <a:ext uri="{A12FA001-AC4F-418D-AE19-62706E023703}">
                      <ahyp:hlinkClr xmlns:ahyp="http://schemas.microsoft.com/office/drawing/2018/hyperlinkcolor" val="tx"/>
                    </a:ext>
                  </a:extLst>
                </a:hlinkClick>
              </a:rPr>
              <a:t>fonts and colors</a:t>
            </a:r>
            <a:r>
              <a:rPr lang="en">
                <a:solidFill>
                  <a:schemeClr val="dk1"/>
                </a:solidFill>
              </a:rPr>
              <a:t> </a:t>
            </a:r>
            <a:r>
              <a:rPr lang="en"/>
              <a:t>used in the template.</a:t>
            </a:r>
            <a:endParaRPr/>
          </a:p>
          <a:p>
            <a:pPr marL="914400" lvl="0" indent="-298450" algn="l" rtl="0">
              <a:spcBef>
                <a:spcPts val="0"/>
              </a:spcBef>
              <a:spcAft>
                <a:spcPts val="0"/>
              </a:spcAft>
              <a:buSzPts val="1100"/>
              <a:buChar char="●"/>
            </a:pPr>
            <a:r>
              <a:rPr lang="en"/>
              <a:t>A </a:t>
            </a:r>
            <a:r>
              <a:rPr lang="en" b="1">
                <a:solidFill>
                  <a:schemeClr val="hlink"/>
                </a:solidFill>
                <a:uFill>
                  <a:noFill/>
                </a:uFill>
                <a:hlinkClick r:id="rId11" action="ppaction://hlinksldjump"/>
              </a:rPr>
              <a:t>selection of illustrations</a:t>
            </a:r>
            <a:r>
              <a:rPr lang="en"/>
              <a:t>. You can also customize and animate them as you wish with the online editor. Visit</a:t>
            </a:r>
            <a:r>
              <a:rPr lang="en" b="1">
                <a:solidFill>
                  <a:schemeClr val="hlink"/>
                </a:solidFill>
              </a:rPr>
              <a:t> </a:t>
            </a:r>
            <a:r>
              <a:rPr lang="en" b="1">
                <a:solidFill>
                  <a:schemeClr val="hlink"/>
                </a:solidFill>
                <a:uFill>
                  <a:noFill/>
                </a:uFill>
                <a:hlinkClick r:id="rId12"/>
              </a:rPr>
              <a:t>Stories by Freepik</a:t>
            </a:r>
            <a:r>
              <a:rPr lang="en"/>
              <a:t> to find more. </a:t>
            </a:r>
            <a:endParaRPr/>
          </a:p>
          <a:p>
            <a:pPr marL="914400" lvl="0" indent="-298450" algn="l" rtl="0">
              <a:spcBef>
                <a:spcPts val="0"/>
              </a:spcBef>
              <a:spcAft>
                <a:spcPts val="0"/>
              </a:spcAft>
              <a:buSzPts val="1100"/>
              <a:buChar char="●"/>
            </a:pPr>
            <a:r>
              <a:rPr lang="en"/>
              <a:t>More</a:t>
            </a:r>
            <a:r>
              <a:rPr lang="en">
                <a:uFill>
                  <a:noFill/>
                </a:uFill>
                <a:hlinkClick r:id="rId13" action="ppaction://hlinksldjump"/>
              </a:rPr>
              <a:t> </a:t>
            </a:r>
            <a:r>
              <a:rPr lang="en" b="1">
                <a:solidFill>
                  <a:schemeClr val="dk1"/>
                </a:solidFill>
                <a:uFill>
                  <a:noFill/>
                </a:uFill>
                <a:hlinkClick r:id="rId13" action="ppaction://hlinksldjump">
                  <a:extLst>
                    <a:ext uri="{A12FA001-AC4F-418D-AE19-62706E023703}">
                      <ahyp:hlinkClr xmlns:ahyp="http://schemas.microsoft.com/office/drawing/2018/hyperlinkcolor" val="tx"/>
                    </a:ext>
                  </a:extLst>
                </a:hlinkClick>
              </a:rPr>
              <a:t>infographic resources</a:t>
            </a:r>
            <a:r>
              <a:rPr lang="en"/>
              <a:t>, whose size and color can be edited. </a:t>
            </a:r>
            <a:endParaRPr/>
          </a:p>
          <a:p>
            <a:pPr marL="914400" lvl="0" indent="-298450" algn="l" rtl="0">
              <a:spcBef>
                <a:spcPts val="0"/>
              </a:spcBef>
              <a:spcAft>
                <a:spcPts val="0"/>
              </a:spcAft>
              <a:buSzPts val="1100"/>
              <a:buChar char="●"/>
            </a:pPr>
            <a:r>
              <a:rPr lang="en" b="1">
                <a:solidFill>
                  <a:schemeClr val="hlink"/>
                </a:solidFill>
                <a:uFill>
                  <a:noFill/>
                </a:uFill>
                <a:hlinkClick r:id="rId14" action="ppaction://hlinksldjump"/>
              </a:rPr>
              <a:t>Sets of customizable icons</a:t>
            </a:r>
            <a:r>
              <a:rPr lang="en"/>
              <a:t> of the following themes: general, business, avatar, creative process, education, help &amp; support, medical, nature, performing arts, SEO &amp; marketing, and teamwork.</a:t>
            </a:r>
            <a:endParaRPr/>
          </a:p>
          <a:p>
            <a:pPr marL="1371600" lvl="0" indent="0" algn="l" rtl="0">
              <a:spcBef>
                <a:spcPts val="0"/>
              </a:spcBef>
              <a:spcAft>
                <a:spcPts val="0"/>
              </a:spcAft>
              <a:buNone/>
            </a:pPr>
            <a:endParaRPr/>
          </a:p>
          <a:p>
            <a:pPr marL="914400" lvl="0" indent="-228600" algn="l" rtl="0">
              <a:spcBef>
                <a:spcPts val="0"/>
              </a:spcBef>
              <a:spcAft>
                <a:spcPts val="0"/>
              </a:spcAft>
              <a:buNone/>
            </a:pPr>
            <a:r>
              <a:rPr lang="en"/>
              <a:t>You can delete this slide when you’re done editing the presentation.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35"/>
          <p:cNvSpPr txBox="1">
            <a:spLocks noGrp="1"/>
          </p:cNvSpPr>
          <p:nvPr>
            <p:ph type="title" idx="15"/>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u="sng">
              <a:solidFill>
                <a:schemeClr val="accent1"/>
              </a:solidFill>
            </a:endParaRPr>
          </a:p>
        </p:txBody>
      </p:sp>
      <p:sp>
        <p:nvSpPr>
          <p:cNvPr id="977" name="Google Shape;977;p35"/>
          <p:cNvSpPr txBox="1">
            <a:spLocks noGrp="1"/>
          </p:cNvSpPr>
          <p:nvPr>
            <p:ph type="subTitle" idx="6"/>
          </p:nvPr>
        </p:nvSpPr>
        <p:spPr>
          <a:xfrm>
            <a:off x="1781031" y="2015850"/>
            <a:ext cx="2328300" cy="39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PROBLEM VS SOLUTION</a:t>
            </a:r>
            <a:endParaRPr/>
          </a:p>
        </p:txBody>
      </p:sp>
      <p:sp>
        <p:nvSpPr>
          <p:cNvPr id="978" name="Google Shape;978;p35"/>
          <p:cNvSpPr txBox="1">
            <a:spLocks noGrp="1"/>
          </p:cNvSpPr>
          <p:nvPr>
            <p:ph type="subTitle" idx="7"/>
          </p:nvPr>
        </p:nvSpPr>
        <p:spPr>
          <a:xfrm>
            <a:off x="5034669" y="2018575"/>
            <a:ext cx="2328300" cy="39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OUR PRODUCTS</a:t>
            </a:r>
            <a:endParaRPr/>
          </a:p>
        </p:txBody>
      </p:sp>
      <p:sp>
        <p:nvSpPr>
          <p:cNvPr id="979" name="Google Shape;979;p35"/>
          <p:cNvSpPr txBox="1">
            <a:spLocks noGrp="1"/>
          </p:cNvSpPr>
          <p:nvPr>
            <p:ph type="subTitle" idx="8"/>
          </p:nvPr>
        </p:nvSpPr>
        <p:spPr>
          <a:xfrm>
            <a:off x="5034669" y="3643025"/>
            <a:ext cx="2328300" cy="39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BUSINESS MODEL</a:t>
            </a:r>
            <a:endParaRPr/>
          </a:p>
        </p:txBody>
      </p:sp>
      <p:sp>
        <p:nvSpPr>
          <p:cNvPr id="980" name="Google Shape;980;p35"/>
          <p:cNvSpPr txBox="1">
            <a:spLocks noGrp="1"/>
          </p:cNvSpPr>
          <p:nvPr>
            <p:ph type="title"/>
          </p:nvPr>
        </p:nvSpPr>
        <p:spPr>
          <a:xfrm>
            <a:off x="1462581" y="1367150"/>
            <a:ext cx="2965200" cy="51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981" name="Google Shape;981;p35"/>
          <p:cNvSpPr txBox="1">
            <a:spLocks noGrp="1"/>
          </p:cNvSpPr>
          <p:nvPr>
            <p:ph type="title" idx="3"/>
          </p:nvPr>
        </p:nvSpPr>
        <p:spPr>
          <a:xfrm>
            <a:off x="4716219" y="1367150"/>
            <a:ext cx="2965200" cy="51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982" name="Google Shape;982;p35"/>
          <p:cNvSpPr txBox="1">
            <a:spLocks noGrp="1"/>
          </p:cNvSpPr>
          <p:nvPr>
            <p:ph type="title" idx="4"/>
          </p:nvPr>
        </p:nvSpPr>
        <p:spPr>
          <a:xfrm>
            <a:off x="1462581" y="2996049"/>
            <a:ext cx="2965200" cy="51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983" name="Google Shape;983;p35"/>
          <p:cNvSpPr txBox="1">
            <a:spLocks noGrp="1"/>
          </p:cNvSpPr>
          <p:nvPr>
            <p:ph type="title" idx="5"/>
          </p:nvPr>
        </p:nvSpPr>
        <p:spPr>
          <a:xfrm>
            <a:off x="4716219" y="2998075"/>
            <a:ext cx="2965200" cy="51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984" name="Google Shape;984;p35"/>
          <p:cNvSpPr txBox="1">
            <a:spLocks noGrp="1"/>
          </p:cNvSpPr>
          <p:nvPr>
            <p:ph type="subTitle" idx="9"/>
          </p:nvPr>
        </p:nvSpPr>
        <p:spPr>
          <a:xfrm>
            <a:off x="1407681" y="2479575"/>
            <a:ext cx="3075000" cy="34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Describe here this section</a:t>
            </a:r>
            <a:endParaRPr/>
          </a:p>
        </p:txBody>
      </p:sp>
      <p:sp>
        <p:nvSpPr>
          <p:cNvPr id="985" name="Google Shape;985;p35"/>
          <p:cNvSpPr txBox="1">
            <a:spLocks noGrp="1"/>
          </p:cNvSpPr>
          <p:nvPr>
            <p:ph type="subTitle" idx="13"/>
          </p:nvPr>
        </p:nvSpPr>
        <p:spPr>
          <a:xfrm>
            <a:off x="4668369" y="2480138"/>
            <a:ext cx="3060900" cy="34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Describe here this section</a:t>
            </a:r>
            <a:endParaRPr/>
          </a:p>
        </p:txBody>
      </p:sp>
      <p:sp>
        <p:nvSpPr>
          <p:cNvPr id="986" name="Google Shape;986;p35"/>
          <p:cNvSpPr txBox="1">
            <a:spLocks noGrp="1"/>
          </p:cNvSpPr>
          <p:nvPr>
            <p:ph type="subTitle" idx="1"/>
          </p:nvPr>
        </p:nvSpPr>
        <p:spPr>
          <a:xfrm>
            <a:off x="1407681" y="4102075"/>
            <a:ext cx="3075000" cy="3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Describe here this section</a:t>
            </a:r>
            <a:endParaRPr/>
          </a:p>
        </p:txBody>
      </p:sp>
      <p:sp>
        <p:nvSpPr>
          <p:cNvPr id="987" name="Google Shape;987;p35"/>
          <p:cNvSpPr txBox="1">
            <a:spLocks noGrp="1"/>
          </p:cNvSpPr>
          <p:nvPr>
            <p:ph type="subTitle" idx="2"/>
          </p:nvPr>
        </p:nvSpPr>
        <p:spPr>
          <a:xfrm>
            <a:off x="4661319" y="4104337"/>
            <a:ext cx="3075000" cy="3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Describe here this section</a:t>
            </a:r>
            <a:endParaRPr/>
          </a:p>
        </p:txBody>
      </p:sp>
      <p:sp>
        <p:nvSpPr>
          <p:cNvPr id="988" name="Google Shape;988;p35"/>
          <p:cNvSpPr txBox="1">
            <a:spLocks noGrp="1"/>
          </p:cNvSpPr>
          <p:nvPr>
            <p:ph type="subTitle" idx="14"/>
          </p:nvPr>
        </p:nvSpPr>
        <p:spPr>
          <a:xfrm>
            <a:off x="1781031" y="3640250"/>
            <a:ext cx="2328300" cy="39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MARKET &amp; COMPETITION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36"/>
          <p:cNvSpPr txBox="1">
            <a:spLocks noGrp="1"/>
          </p:cNvSpPr>
          <p:nvPr>
            <p:ph type="title"/>
          </p:nvPr>
        </p:nvSpPr>
        <p:spPr>
          <a:xfrm>
            <a:off x="2332425" y="3034500"/>
            <a:ext cx="5697600" cy="449100"/>
          </a:xfrm>
          <a:prstGeom prst="rect">
            <a:avLst/>
          </a:prstGeom>
        </p:spPr>
        <p:txBody>
          <a:bodyPr spcFirstLastPara="1" wrap="square" lIns="91425" tIns="91425" rIns="91425" bIns="91425" anchor="t" anchorCtr="0">
            <a:noAutofit/>
          </a:bodyPr>
          <a:lstStyle/>
          <a:p>
            <a:pPr marL="457200" lvl="0" indent="0" algn="r" rtl="0">
              <a:spcBef>
                <a:spcPts val="0"/>
              </a:spcBef>
              <a:spcAft>
                <a:spcPts val="0"/>
              </a:spcAft>
              <a:buNone/>
            </a:pPr>
            <a:r>
              <a:rPr lang="en"/>
              <a:t>—SOMEONE FAMOUS</a:t>
            </a:r>
            <a:endParaRPr/>
          </a:p>
        </p:txBody>
      </p:sp>
      <p:sp>
        <p:nvSpPr>
          <p:cNvPr id="994" name="Google Shape;994;p36"/>
          <p:cNvSpPr txBox="1">
            <a:spLocks noGrp="1"/>
          </p:cNvSpPr>
          <p:nvPr>
            <p:ph type="subTitle" idx="1"/>
          </p:nvPr>
        </p:nvSpPr>
        <p:spPr>
          <a:xfrm>
            <a:off x="1059150" y="1276625"/>
            <a:ext cx="7025700" cy="1460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“This is a quote, words full of wisdom that someone important said and can make the reader get inspired.”</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dk2"/>
            </a:gs>
            <a:gs pos="24000">
              <a:schemeClr val="dk2"/>
            </a:gs>
            <a:gs pos="56000">
              <a:schemeClr val="dk2"/>
            </a:gs>
            <a:gs pos="100000">
              <a:srgbClr val="141C21"/>
            </a:gs>
          </a:gsLst>
          <a:lin ang="5400012" scaled="0"/>
        </a:gradFill>
        <a:effectLst/>
      </p:bgPr>
    </p:bg>
    <p:spTree>
      <p:nvGrpSpPr>
        <p:cNvPr id="1" name="Shape 998"/>
        <p:cNvGrpSpPr/>
        <p:nvPr/>
      </p:nvGrpSpPr>
      <p:grpSpPr>
        <a:xfrm>
          <a:off x="0" y="0"/>
          <a:ext cx="0" cy="0"/>
          <a:chOff x="0" y="0"/>
          <a:chExt cx="0" cy="0"/>
        </a:xfrm>
      </p:grpSpPr>
      <p:sp>
        <p:nvSpPr>
          <p:cNvPr id="999" name="Google Shape;999;p37"/>
          <p:cNvSpPr txBox="1">
            <a:spLocks noGrp="1"/>
          </p:cNvSpPr>
          <p:nvPr>
            <p:ph type="title"/>
          </p:nvPr>
        </p:nvSpPr>
        <p:spPr>
          <a:xfrm>
            <a:off x="1813050" y="1872881"/>
            <a:ext cx="5517900" cy="69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INTRODUCTION</a:t>
            </a:r>
            <a:endParaRPr/>
          </a:p>
        </p:txBody>
      </p:sp>
      <p:sp>
        <p:nvSpPr>
          <p:cNvPr id="1000" name="Google Shape;1000;p37"/>
          <p:cNvSpPr txBox="1">
            <a:spLocks noGrp="1"/>
          </p:cNvSpPr>
          <p:nvPr>
            <p:ph type="subTitle" idx="1"/>
          </p:nvPr>
        </p:nvSpPr>
        <p:spPr>
          <a:xfrm>
            <a:off x="2155200" y="2601819"/>
            <a:ext cx="4833600" cy="11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 and the smallest one in the Solar System—it’s a bit larger than the Moon</a:t>
            </a:r>
            <a:endParaRPr/>
          </a:p>
          <a:p>
            <a:pPr marL="0" lvl="0" indent="0" algn="ctr"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38"/>
          <p:cNvSpPr txBox="1">
            <a:spLocks noGrp="1"/>
          </p:cNvSpPr>
          <p:nvPr>
            <p:ph type="title"/>
          </p:nvPr>
        </p:nvSpPr>
        <p:spPr>
          <a:xfrm>
            <a:off x="1108900" y="1540450"/>
            <a:ext cx="3552000" cy="82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OUR COMPANY</a:t>
            </a:r>
            <a:endParaRPr/>
          </a:p>
        </p:txBody>
      </p:sp>
      <p:sp>
        <p:nvSpPr>
          <p:cNvPr id="1006" name="Google Shape;1006;p38"/>
          <p:cNvSpPr txBox="1">
            <a:spLocks noGrp="1"/>
          </p:cNvSpPr>
          <p:nvPr>
            <p:ph type="title"/>
          </p:nvPr>
        </p:nvSpPr>
        <p:spPr>
          <a:xfrm>
            <a:off x="5674825" y="2496925"/>
            <a:ext cx="2159100"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u="none">
                <a:solidFill>
                  <a:schemeClr val="lt1"/>
                </a:solidFill>
                <a:latin typeface="Maven Pro SemiBold"/>
                <a:ea typeface="Maven Pro SemiBold"/>
                <a:cs typeface="Maven Pro SemiBold"/>
                <a:sym typeface="Maven Pro SemiBold"/>
              </a:rPr>
              <a:t>COMPANY LOGO</a:t>
            </a:r>
            <a:endParaRPr sz="1800" u="none">
              <a:solidFill>
                <a:schemeClr val="lt1"/>
              </a:solidFill>
              <a:latin typeface="Maven Pro SemiBold"/>
              <a:ea typeface="Maven Pro SemiBold"/>
              <a:cs typeface="Maven Pro SemiBold"/>
              <a:sym typeface="Maven Pro SemiBold"/>
            </a:endParaRPr>
          </a:p>
        </p:txBody>
      </p:sp>
      <p:sp>
        <p:nvSpPr>
          <p:cNvPr id="1007" name="Google Shape;1007;p38"/>
          <p:cNvSpPr txBox="1">
            <a:spLocks noGrp="1"/>
          </p:cNvSpPr>
          <p:nvPr>
            <p:ph type="title"/>
          </p:nvPr>
        </p:nvSpPr>
        <p:spPr>
          <a:xfrm>
            <a:off x="5674825" y="2845200"/>
            <a:ext cx="2159100"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u="none">
                <a:solidFill>
                  <a:schemeClr val="lt1"/>
                </a:solidFill>
                <a:latin typeface="Maven Pro SemiBold"/>
                <a:ea typeface="Maven Pro SemiBold"/>
                <a:cs typeface="Maven Pro SemiBold"/>
                <a:sym typeface="Maven Pro SemiBold"/>
              </a:rPr>
              <a:t>Your tagline here</a:t>
            </a:r>
            <a:endParaRPr sz="1200" u="none">
              <a:solidFill>
                <a:schemeClr val="lt1"/>
              </a:solidFill>
              <a:latin typeface="Maven Pro SemiBold"/>
              <a:ea typeface="Maven Pro SemiBold"/>
              <a:cs typeface="Maven Pro SemiBold"/>
              <a:sym typeface="Maven Pro SemiBold"/>
            </a:endParaRPr>
          </a:p>
        </p:txBody>
      </p:sp>
      <p:sp>
        <p:nvSpPr>
          <p:cNvPr id="1008" name="Google Shape;1008;p38"/>
          <p:cNvSpPr txBox="1">
            <a:spLocks noGrp="1"/>
          </p:cNvSpPr>
          <p:nvPr>
            <p:ph type="body" idx="1"/>
          </p:nvPr>
        </p:nvSpPr>
        <p:spPr>
          <a:xfrm>
            <a:off x="1108875" y="2435000"/>
            <a:ext cx="4084200" cy="8292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a:t>Jupiter is a gas giant, the biggest planet in the Solar System and also the fourth-brightest object in the night sky</a:t>
            </a:r>
            <a:endParaRPr/>
          </a:p>
        </p:txBody>
      </p:sp>
      <p:sp>
        <p:nvSpPr>
          <p:cNvPr id="1009" name="Google Shape;1009;p38"/>
          <p:cNvSpPr/>
          <p:nvPr/>
        </p:nvSpPr>
        <p:spPr>
          <a:xfrm>
            <a:off x="6404184" y="1657858"/>
            <a:ext cx="700356" cy="700356"/>
          </a:xfrm>
          <a:custGeom>
            <a:avLst/>
            <a:gdLst/>
            <a:ahLst/>
            <a:cxnLst/>
            <a:rect l="l" t="t" r="r" b="b"/>
            <a:pathLst>
              <a:path w="52967" h="52967" extrusionOk="0">
                <a:moveTo>
                  <a:pt x="9841" y="0"/>
                </a:moveTo>
                <a:lnTo>
                  <a:pt x="0" y="9841"/>
                </a:lnTo>
                <a:lnTo>
                  <a:pt x="16594" y="26435"/>
                </a:lnTo>
                <a:lnTo>
                  <a:pt x="0" y="43030"/>
                </a:lnTo>
                <a:lnTo>
                  <a:pt x="9841" y="52967"/>
                </a:lnTo>
                <a:lnTo>
                  <a:pt x="26435" y="36373"/>
                </a:lnTo>
                <a:lnTo>
                  <a:pt x="43029" y="52967"/>
                </a:lnTo>
                <a:lnTo>
                  <a:pt x="52967" y="43030"/>
                </a:lnTo>
                <a:lnTo>
                  <a:pt x="36372" y="26435"/>
                </a:lnTo>
                <a:lnTo>
                  <a:pt x="52967" y="9841"/>
                </a:lnTo>
                <a:lnTo>
                  <a:pt x="43029" y="0"/>
                </a:lnTo>
                <a:lnTo>
                  <a:pt x="26435" y="16595"/>
                </a:lnTo>
                <a:lnTo>
                  <a:pt x="98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8"/>
          <p:cNvSpPr/>
          <p:nvPr/>
        </p:nvSpPr>
        <p:spPr>
          <a:xfrm>
            <a:off x="7101967" y="1674439"/>
            <a:ext cx="876401" cy="654434"/>
          </a:xfrm>
          <a:custGeom>
            <a:avLst/>
            <a:gdLst/>
            <a:ahLst/>
            <a:cxnLst/>
            <a:rect l="l" t="t" r="r" b="b"/>
            <a:pathLst>
              <a:path w="66281" h="49494" extrusionOk="0">
                <a:moveTo>
                  <a:pt x="33092" y="25181"/>
                </a:moveTo>
                <a:lnTo>
                  <a:pt x="40039" y="35601"/>
                </a:lnTo>
                <a:lnTo>
                  <a:pt x="26146" y="35601"/>
                </a:lnTo>
                <a:lnTo>
                  <a:pt x="33092" y="25181"/>
                </a:lnTo>
                <a:close/>
                <a:moveTo>
                  <a:pt x="33092" y="1"/>
                </a:moveTo>
                <a:lnTo>
                  <a:pt x="1" y="49494"/>
                </a:lnTo>
                <a:lnTo>
                  <a:pt x="66281" y="49494"/>
                </a:lnTo>
                <a:lnTo>
                  <a:pt x="330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8"/>
          <p:cNvSpPr/>
          <p:nvPr/>
        </p:nvSpPr>
        <p:spPr>
          <a:xfrm>
            <a:off x="5460188" y="1633820"/>
            <a:ext cx="864923" cy="740989"/>
          </a:xfrm>
          <a:custGeom>
            <a:avLst/>
            <a:gdLst/>
            <a:ahLst/>
            <a:cxnLst/>
            <a:rect l="l" t="t" r="r" b="b"/>
            <a:pathLst>
              <a:path w="65413" h="56040" extrusionOk="0">
                <a:moveTo>
                  <a:pt x="37434" y="13975"/>
                </a:moveTo>
                <a:cubicBezTo>
                  <a:pt x="45152" y="13975"/>
                  <a:pt x="51423" y="20246"/>
                  <a:pt x="51423" y="27964"/>
                </a:cubicBezTo>
                <a:cubicBezTo>
                  <a:pt x="51489" y="36469"/>
                  <a:pt x="44545" y="42090"/>
                  <a:pt x="37300" y="42090"/>
                </a:cubicBezTo>
                <a:cubicBezTo>
                  <a:pt x="33861" y="42090"/>
                  <a:pt x="30354" y="40824"/>
                  <a:pt x="27497" y="37998"/>
                </a:cubicBezTo>
                <a:cubicBezTo>
                  <a:pt x="18621" y="29122"/>
                  <a:pt x="24892" y="14071"/>
                  <a:pt x="37434" y="14071"/>
                </a:cubicBezTo>
                <a:lnTo>
                  <a:pt x="37434" y="13975"/>
                </a:lnTo>
                <a:close/>
                <a:moveTo>
                  <a:pt x="37201" y="1"/>
                </a:moveTo>
                <a:cubicBezTo>
                  <a:pt x="30310" y="1"/>
                  <a:pt x="23281" y="2561"/>
                  <a:pt x="17560" y="8282"/>
                </a:cubicBezTo>
                <a:cubicBezTo>
                  <a:pt x="1" y="25938"/>
                  <a:pt x="12447" y="56039"/>
                  <a:pt x="37434" y="56039"/>
                </a:cubicBezTo>
                <a:cubicBezTo>
                  <a:pt x="52871" y="56039"/>
                  <a:pt x="65413" y="43497"/>
                  <a:pt x="65413" y="27964"/>
                </a:cubicBezTo>
                <a:cubicBezTo>
                  <a:pt x="65348" y="11139"/>
                  <a:pt x="51574" y="1"/>
                  <a:pt x="372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8"/>
          <p:cNvSpPr/>
          <p:nvPr/>
        </p:nvSpPr>
        <p:spPr>
          <a:xfrm>
            <a:off x="5860745" y="1540438"/>
            <a:ext cx="188817" cy="432468"/>
          </a:xfrm>
          <a:custGeom>
            <a:avLst/>
            <a:gdLst/>
            <a:ahLst/>
            <a:cxnLst/>
            <a:rect l="l" t="t" r="r" b="b"/>
            <a:pathLst>
              <a:path w="14280" h="32707" extrusionOk="0">
                <a:moveTo>
                  <a:pt x="1" y="0"/>
                </a:moveTo>
                <a:lnTo>
                  <a:pt x="1" y="32706"/>
                </a:lnTo>
                <a:lnTo>
                  <a:pt x="14280" y="32706"/>
                </a:lnTo>
                <a:lnTo>
                  <a:pt x="142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p39"/>
          <p:cNvSpPr txBox="1">
            <a:spLocks noGrp="1"/>
          </p:cNvSpPr>
          <p:nvPr>
            <p:ph type="subTitle" idx="3"/>
          </p:nvPr>
        </p:nvSpPr>
        <p:spPr>
          <a:xfrm>
            <a:off x="1057697" y="3331100"/>
            <a:ext cx="1899000" cy="804600"/>
          </a:xfrm>
          <a:prstGeom prst="rect">
            <a:avLst/>
          </a:prstGeom>
        </p:spPr>
        <p:txBody>
          <a:bodyPr spcFirstLastPara="1" wrap="square" lIns="182875" tIns="182875" rIns="182875" bIns="182875" anchor="ctr" anchorCtr="0">
            <a:noAutofit/>
          </a:bodyPr>
          <a:lstStyle/>
          <a:p>
            <a:pPr marL="0" lvl="0" indent="0" algn="ctr" rtl="0">
              <a:spcBef>
                <a:spcPts val="0"/>
              </a:spcBef>
              <a:spcAft>
                <a:spcPts val="0"/>
              </a:spcAft>
              <a:buClr>
                <a:schemeClr val="dk1"/>
              </a:buClr>
              <a:buSzPts val="1100"/>
              <a:buFont typeface="Arial"/>
              <a:buNone/>
            </a:pPr>
            <a:r>
              <a:rPr lang="en"/>
              <a:t>Despite being red, Mars is actually a very cold place</a:t>
            </a:r>
            <a:endParaRPr/>
          </a:p>
        </p:txBody>
      </p:sp>
      <p:sp>
        <p:nvSpPr>
          <p:cNvPr id="1018" name="Google Shape;1018;p39"/>
          <p:cNvSpPr txBox="1">
            <a:spLocks noGrp="1"/>
          </p:cNvSpPr>
          <p:nvPr>
            <p:ph type="subTitle" idx="2"/>
          </p:nvPr>
        </p:nvSpPr>
        <p:spPr>
          <a:xfrm>
            <a:off x="3622500" y="3331100"/>
            <a:ext cx="1899000" cy="804600"/>
          </a:xfrm>
          <a:prstGeom prst="rect">
            <a:avLst/>
          </a:prstGeom>
        </p:spPr>
        <p:txBody>
          <a:bodyPr spcFirstLastPara="1" wrap="square" lIns="182875" tIns="182875" rIns="182875" bIns="182875" anchor="ctr" anchorCtr="0">
            <a:noAutofit/>
          </a:bodyPr>
          <a:lstStyle/>
          <a:p>
            <a:pPr marL="0" lvl="0" indent="0" algn="ctr" rtl="0">
              <a:spcBef>
                <a:spcPts val="0"/>
              </a:spcBef>
              <a:spcAft>
                <a:spcPts val="0"/>
              </a:spcAft>
              <a:buClr>
                <a:schemeClr val="dk1"/>
              </a:buClr>
              <a:buSzPts val="1100"/>
              <a:buFont typeface="Arial"/>
              <a:buNone/>
            </a:pPr>
            <a:r>
              <a:rPr lang="en"/>
              <a:t>Jupiter is the biggest planet in the Solar System</a:t>
            </a:r>
            <a:endParaRPr/>
          </a:p>
        </p:txBody>
      </p:sp>
      <p:sp>
        <p:nvSpPr>
          <p:cNvPr id="1019" name="Google Shape;1019;p39"/>
          <p:cNvSpPr txBox="1">
            <a:spLocks noGrp="1"/>
          </p:cNvSpPr>
          <p:nvPr>
            <p:ph type="subTitle" idx="1"/>
          </p:nvPr>
        </p:nvSpPr>
        <p:spPr>
          <a:xfrm>
            <a:off x="6187303" y="3331100"/>
            <a:ext cx="1899000" cy="804600"/>
          </a:xfrm>
          <a:prstGeom prst="rect">
            <a:avLst/>
          </a:prstGeom>
        </p:spPr>
        <p:txBody>
          <a:bodyPr spcFirstLastPara="1" wrap="square" lIns="182875" tIns="182875" rIns="182875" bIns="182875" anchor="ctr" anchorCtr="0">
            <a:noAutofit/>
          </a:bodyPr>
          <a:lstStyle/>
          <a:p>
            <a:pPr marL="0" lvl="0" indent="0" algn="ctr" rtl="0">
              <a:spcBef>
                <a:spcPts val="0"/>
              </a:spcBef>
              <a:spcAft>
                <a:spcPts val="0"/>
              </a:spcAft>
              <a:buClr>
                <a:schemeClr val="dk1"/>
              </a:buClr>
              <a:buSzPts val="1100"/>
              <a:buFont typeface="Arial"/>
              <a:buNone/>
            </a:pPr>
            <a:r>
              <a:rPr lang="en"/>
              <a:t>Venus is the second planet from the Sun</a:t>
            </a:r>
            <a:endParaRPr/>
          </a:p>
        </p:txBody>
      </p:sp>
      <p:sp>
        <p:nvSpPr>
          <p:cNvPr id="1020" name="Google Shape;1020;p39"/>
          <p:cNvSpPr txBox="1">
            <a:spLocks noGrp="1"/>
          </p:cNvSpPr>
          <p:nvPr>
            <p:ph type="subTitle" idx="4"/>
          </p:nvPr>
        </p:nvSpPr>
        <p:spPr>
          <a:xfrm>
            <a:off x="1057697" y="2949800"/>
            <a:ext cx="1899000" cy="38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1021" name="Google Shape;1021;p39"/>
          <p:cNvSpPr txBox="1">
            <a:spLocks noGrp="1"/>
          </p:cNvSpPr>
          <p:nvPr>
            <p:ph type="subTitle" idx="5"/>
          </p:nvPr>
        </p:nvSpPr>
        <p:spPr>
          <a:xfrm>
            <a:off x="3622500" y="2949850"/>
            <a:ext cx="1899000" cy="38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1022" name="Google Shape;1022;p39"/>
          <p:cNvSpPr txBox="1">
            <a:spLocks noGrp="1"/>
          </p:cNvSpPr>
          <p:nvPr>
            <p:ph type="subTitle" idx="6"/>
          </p:nvPr>
        </p:nvSpPr>
        <p:spPr>
          <a:xfrm>
            <a:off x="6187303" y="2949850"/>
            <a:ext cx="1899000" cy="38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023" name="Google Shape;1023;p39"/>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OVERVIEW</a:t>
            </a:r>
            <a:endParaRPr/>
          </a:p>
        </p:txBody>
      </p:sp>
      <p:grpSp>
        <p:nvGrpSpPr>
          <p:cNvPr id="1024" name="Google Shape;1024;p39"/>
          <p:cNvGrpSpPr/>
          <p:nvPr/>
        </p:nvGrpSpPr>
        <p:grpSpPr>
          <a:xfrm>
            <a:off x="1533069" y="1830104"/>
            <a:ext cx="948255" cy="948787"/>
            <a:chOff x="1192250" y="238125"/>
            <a:chExt cx="5215925" cy="5218850"/>
          </a:xfrm>
        </p:grpSpPr>
        <p:sp>
          <p:nvSpPr>
            <p:cNvPr id="1025" name="Google Shape;1025;p39"/>
            <p:cNvSpPr/>
            <p:nvPr/>
          </p:nvSpPr>
          <p:spPr>
            <a:xfrm>
              <a:off x="3146575" y="1031600"/>
              <a:ext cx="3261600" cy="2384750"/>
            </a:xfrm>
            <a:custGeom>
              <a:avLst/>
              <a:gdLst/>
              <a:ahLst/>
              <a:cxnLst/>
              <a:rect l="l" t="t" r="r" b="b"/>
              <a:pathLst>
                <a:path w="130464" h="95390" extrusionOk="0">
                  <a:moveTo>
                    <a:pt x="96441" y="0"/>
                  </a:moveTo>
                  <a:cubicBezTo>
                    <a:pt x="88286" y="0"/>
                    <a:pt x="80392" y="2936"/>
                    <a:pt x="74195" y="8286"/>
                  </a:cubicBezTo>
                  <a:lnTo>
                    <a:pt x="15087" y="59401"/>
                  </a:lnTo>
                  <a:cubicBezTo>
                    <a:pt x="1" y="72402"/>
                    <a:pt x="10919" y="95389"/>
                    <a:pt x="28111" y="95389"/>
                  </a:cubicBezTo>
                  <a:cubicBezTo>
                    <a:pt x="30545" y="95389"/>
                    <a:pt x="33106" y="94928"/>
                    <a:pt x="35736" y="93913"/>
                  </a:cubicBezTo>
                  <a:lnTo>
                    <a:pt x="108674" y="65762"/>
                  </a:lnTo>
                  <a:cubicBezTo>
                    <a:pt x="121722" y="60738"/>
                    <a:pt x="130464" y="47984"/>
                    <a:pt x="130464" y="34023"/>
                  </a:cubicBezTo>
                  <a:cubicBezTo>
                    <a:pt x="130464" y="15266"/>
                    <a:pt x="115198" y="0"/>
                    <a:pt x="96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9"/>
            <p:cNvSpPr/>
            <p:nvPr/>
          </p:nvSpPr>
          <p:spPr>
            <a:xfrm>
              <a:off x="1192250" y="3072775"/>
              <a:ext cx="3260700" cy="2384200"/>
            </a:xfrm>
            <a:custGeom>
              <a:avLst/>
              <a:gdLst/>
              <a:ahLst/>
              <a:cxnLst/>
              <a:rect l="l" t="t" r="r" b="b"/>
              <a:pathLst>
                <a:path w="130428" h="95368" extrusionOk="0">
                  <a:moveTo>
                    <a:pt x="34023" y="1"/>
                  </a:moveTo>
                  <a:cubicBezTo>
                    <a:pt x="15266" y="1"/>
                    <a:pt x="0" y="15267"/>
                    <a:pt x="0" y="34023"/>
                  </a:cubicBezTo>
                  <a:cubicBezTo>
                    <a:pt x="0" y="47984"/>
                    <a:pt x="8742" y="60739"/>
                    <a:pt x="21790" y="65762"/>
                  </a:cubicBezTo>
                  <a:lnTo>
                    <a:pt x="94728" y="93881"/>
                  </a:lnTo>
                  <a:cubicBezTo>
                    <a:pt x="97375" y="94904"/>
                    <a:pt x="99950" y="95368"/>
                    <a:pt x="102395" y="95368"/>
                  </a:cubicBezTo>
                  <a:cubicBezTo>
                    <a:pt x="119598" y="95368"/>
                    <a:pt x="130428" y="72396"/>
                    <a:pt x="115377" y="59401"/>
                  </a:cubicBezTo>
                  <a:lnTo>
                    <a:pt x="56237" y="8286"/>
                  </a:lnTo>
                  <a:cubicBezTo>
                    <a:pt x="50072" y="2936"/>
                    <a:pt x="42178" y="1"/>
                    <a:pt x="34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9"/>
            <p:cNvSpPr/>
            <p:nvPr/>
          </p:nvSpPr>
          <p:spPr>
            <a:xfrm>
              <a:off x="1872375" y="3752900"/>
              <a:ext cx="340075" cy="340900"/>
            </a:xfrm>
            <a:custGeom>
              <a:avLst/>
              <a:gdLst/>
              <a:ahLst/>
              <a:cxnLst/>
              <a:rect l="l" t="t" r="r" b="b"/>
              <a:pathLst>
                <a:path w="13603" h="13636" extrusionOk="0">
                  <a:moveTo>
                    <a:pt x="6818" y="1"/>
                  </a:moveTo>
                  <a:cubicBezTo>
                    <a:pt x="3066" y="1"/>
                    <a:pt x="0" y="3067"/>
                    <a:pt x="0" y="6818"/>
                  </a:cubicBezTo>
                  <a:cubicBezTo>
                    <a:pt x="0" y="10569"/>
                    <a:pt x="3066" y="13636"/>
                    <a:pt x="6818" y="13636"/>
                  </a:cubicBezTo>
                  <a:cubicBezTo>
                    <a:pt x="10569" y="13636"/>
                    <a:pt x="13603" y="10569"/>
                    <a:pt x="13603" y="6818"/>
                  </a:cubicBezTo>
                  <a:cubicBezTo>
                    <a:pt x="13603" y="3067"/>
                    <a:pt x="10569" y="1"/>
                    <a:pt x="6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9"/>
            <p:cNvSpPr/>
            <p:nvPr/>
          </p:nvSpPr>
          <p:spPr>
            <a:xfrm>
              <a:off x="5387975" y="1712525"/>
              <a:ext cx="340075" cy="340100"/>
            </a:xfrm>
            <a:custGeom>
              <a:avLst/>
              <a:gdLst/>
              <a:ahLst/>
              <a:cxnLst/>
              <a:rect l="l" t="t" r="r" b="b"/>
              <a:pathLst>
                <a:path w="13603" h="13604" extrusionOk="0">
                  <a:moveTo>
                    <a:pt x="6785" y="1"/>
                  </a:moveTo>
                  <a:cubicBezTo>
                    <a:pt x="3034" y="1"/>
                    <a:pt x="0" y="3034"/>
                    <a:pt x="0" y="6786"/>
                  </a:cubicBezTo>
                  <a:cubicBezTo>
                    <a:pt x="0" y="10537"/>
                    <a:pt x="3034" y="13603"/>
                    <a:pt x="6785" y="13603"/>
                  </a:cubicBezTo>
                  <a:cubicBezTo>
                    <a:pt x="10537" y="13603"/>
                    <a:pt x="13603" y="10537"/>
                    <a:pt x="13603" y="6786"/>
                  </a:cubicBezTo>
                  <a:cubicBezTo>
                    <a:pt x="13603" y="3034"/>
                    <a:pt x="10537" y="1"/>
                    <a:pt x="67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9"/>
            <p:cNvSpPr/>
            <p:nvPr/>
          </p:nvSpPr>
          <p:spPr>
            <a:xfrm>
              <a:off x="2212425" y="238125"/>
              <a:ext cx="1701150" cy="1701150"/>
            </a:xfrm>
            <a:custGeom>
              <a:avLst/>
              <a:gdLst/>
              <a:ahLst/>
              <a:cxnLst/>
              <a:rect l="l" t="t" r="r" b="b"/>
              <a:pathLst>
                <a:path w="68046" h="68046" extrusionOk="0">
                  <a:moveTo>
                    <a:pt x="34023" y="0"/>
                  </a:moveTo>
                  <a:cubicBezTo>
                    <a:pt x="15267" y="0"/>
                    <a:pt x="1" y="15266"/>
                    <a:pt x="1" y="34023"/>
                  </a:cubicBezTo>
                  <a:cubicBezTo>
                    <a:pt x="1" y="52779"/>
                    <a:pt x="15267" y="68045"/>
                    <a:pt x="34023" y="68045"/>
                  </a:cubicBezTo>
                  <a:cubicBezTo>
                    <a:pt x="52780" y="68045"/>
                    <a:pt x="68046" y="52779"/>
                    <a:pt x="68046" y="34023"/>
                  </a:cubicBezTo>
                  <a:cubicBezTo>
                    <a:pt x="68046" y="15266"/>
                    <a:pt x="52780" y="0"/>
                    <a:pt x="340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9"/>
            <p:cNvSpPr/>
            <p:nvPr/>
          </p:nvSpPr>
          <p:spPr>
            <a:xfrm>
              <a:off x="3063000" y="238125"/>
              <a:ext cx="850575" cy="1701150"/>
            </a:xfrm>
            <a:custGeom>
              <a:avLst/>
              <a:gdLst/>
              <a:ahLst/>
              <a:cxnLst/>
              <a:rect l="l" t="t" r="r" b="b"/>
              <a:pathLst>
                <a:path w="34023" h="68046" extrusionOk="0">
                  <a:moveTo>
                    <a:pt x="0" y="0"/>
                  </a:moveTo>
                  <a:lnTo>
                    <a:pt x="0" y="68045"/>
                  </a:lnTo>
                  <a:cubicBezTo>
                    <a:pt x="18757" y="68045"/>
                    <a:pt x="34023" y="52779"/>
                    <a:pt x="34023" y="34023"/>
                  </a:cubicBezTo>
                  <a:cubicBezTo>
                    <a:pt x="34023" y="15266"/>
                    <a:pt x="18757"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 name="Google Shape;1031;p39"/>
          <p:cNvGrpSpPr/>
          <p:nvPr/>
        </p:nvGrpSpPr>
        <p:grpSpPr>
          <a:xfrm>
            <a:off x="4065839" y="1933312"/>
            <a:ext cx="1012323" cy="742370"/>
            <a:chOff x="1188975" y="934225"/>
            <a:chExt cx="5220850" cy="3826650"/>
          </a:xfrm>
        </p:grpSpPr>
        <p:sp>
          <p:nvSpPr>
            <p:cNvPr id="1032" name="Google Shape;1032;p39"/>
            <p:cNvSpPr/>
            <p:nvPr/>
          </p:nvSpPr>
          <p:spPr>
            <a:xfrm>
              <a:off x="1188975" y="934550"/>
              <a:ext cx="5220850" cy="3826325"/>
            </a:xfrm>
            <a:custGeom>
              <a:avLst/>
              <a:gdLst/>
              <a:ahLst/>
              <a:cxnLst/>
              <a:rect l="l" t="t" r="r" b="b"/>
              <a:pathLst>
                <a:path w="208834" h="153053" extrusionOk="0">
                  <a:moveTo>
                    <a:pt x="104450" y="0"/>
                  </a:moveTo>
                  <a:cubicBezTo>
                    <a:pt x="102134" y="0"/>
                    <a:pt x="99785" y="98"/>
                    <a:pt x="97469" y="229"/>
                  </a:cubicBezTo>
                  <a:cubicBezTo>
                    <a:pt x="94566" y="359"/>
                    <a:pt x="91630" y="685"/>
                    <a:pt x="88662" y="1109"/>
                  </a:cubicBezTo>
                  <a:cubicBezTo>
                    <a:pt x="68763" y="3980"/>
                    <a:pt x="50431" y="12853"/>
                    <a:pt x="35687" y="25737"/>
                  </a:cubicBezTo>
                  <a:cubicBezTo>
                    <a:pt x="32164" y="28771"/>
                    <a:pt x="28869" y="32066"/>
                    <a:pt x="25803" y="35523"/>
                  </a:cubicBezTo>
                  <a:cubicBezTo>
                    <a:pt x="15593" y="47136"/>
                    <a:pt x="7895" y="60967"/>
                    <a:pt x="3817" y="76135"/>
                  </a:cubicBezTo>
                  <a:cubicBezTo>
                    <a:pt x="1893" y="83148"/>
                    <a:pt x="751" y="90227"/>
                    <a:pt x="262" y="97371"/>
                  </a:cubicBezTo>
                  <a:cubicBezTo>
                    <a:pt x="1" y="102035"/>
                    <a:pt x="1" y="106667"/>
                    <a:pt x="262" y="111299"/>
                  </a:cubicBezTo>
                  <a:cubicBezTo>
                    <a:pt x="1142" y="124380"/>
                    <a:pt x="4437" y="137232"/>
                    <a:pt x="10113" y="149106"/>
                  </a:cubicBezTo>
                  <a:cubicBezTo>
                    <a:pt x="11287" y="151520"/>
                    <a:pt x="13668" y="153053"/>
                    <a:pt x="16376" y="153053"/>
                  </a:cubicBezTo>
                  <a:lnTo>
                    <a:pt x="192491" y="153053"/>
                  </a:lnTo>
                  <a:cubicBezTo>
                    <a:pt x="195198" y="153053"/>
                    <a:pt x="197612" y="151520"/>
                    <a:pt x="198754" y="149106"/>
                  </a:cubicBezTo>
                  <a:cubicBezTo>
                    <a:pt x="204364" y="137395"/>
                    <a:pt x="207724" y="124445"/>
                    <a:pt x="208540" y="111299"/>
                  </a:cubicBezTo>
                  <a:cubicBezTo>
                    <a:pt x="208735" y="108983"/>
                    <a:pt x="208833" y="106667"/>
                    <a:pt x="208833" y="104351"/>
                  </a:cubicBezTo>
                  <a:cubicBezTo>
                    <a:pt x="208833" y="102068"/>
                    <a:pt x="208735" y="99785"/>
                    <a:pt x="208605" y="97566"/>
                  </a:cubicBezTo>
                  <a:lnTo>
                    <a:pt x="208605" y="97371"/>
                  </a:lnTo>
                  <a:cubicBezTo>
                    <a:pt x="207072" y="74472"/>
                    <a:pt x="198069" y="52812"/>
                    <a:pt x="182998" y="35621"/>
                  </a:cubicBezTo>
                  <a:cubicBezTo>
                    <a:pt x="179965" y="32164"/>
                    <a:pt x="176670" y="28869"/>
                    <a:pt x="173147" y="25803"/>
                  </a:cubicBezTo>
                  <a:cubicBezTo>
                    <a:pt x="173017" y="25640"/>
                    <a:pt x="172821" y="25476"/>
                    <a:pt x="172658" y="25313"/>
                  </a:cubicBezTo>
                  <a:cubicBezTo>
                    <a:pt x="155434" y="10439"/>
                    <a:pt x="133905" y="1762"/>
                    <a:pt x="111398" y="261"/>
                  </a:cubicBezTo>
                  <a:cubicBezTo>
                    <a:pt x="109082" y="98"/>
                    <a:pt x="106766" y="0"/>
                    <a:pt x="1044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9"/>
            <p:cNvSpPr/>
            <p:nvPr/>
          </p:nvSpPr>
          <p:spPr>
            <a:xfrm>
              <a:off x="3800200" y="934550"/>
              <a:ext cx="2609625" cy="3826325"/>
            </a:xfrm>
            <a:custGeom>
              <a:avLst/>
              <a:gdLst/>
              <a:ahLst/>
              <a:cxnLst/>
              <a:rect l="l" t="t" r="r" b="b"/>
              <a:pathLst>
                <a:path w="104385" h="153053" extrusionOk="0">
                  <a:moveTo>
                    <a:pt x="1" y="0"/>
                  </a:moveTo>
                  <a:lnTo>
                    <a:pt x="1" y="153053"/>
                  </a:lnTo>
                  <a:lnTo>
                    <a:pt x="88042" y="153053"/>
                  </a:lnTo>
                  <a:cubicBezTo>
                    <a:pt x="90749" y="153053"/>
                    <a:pt x="93163" y="151520"/>
                    <a:pt x="94305" y="149106"/>
                  </a:cubicBezTo>
                  <a:cubicBezTo>
                    <a:pt x="99915" y="137395"/>
                    <a:pt x="103275" y="124445"/>
                    <a:pt x="104091" y="111299"/>
                  </a:cubicBezTo>
                  <a:cubicBezTo>
                    <a:pt x="104286" y="108983"/>
                    <a:pt x="104384" y="106667"/>
                    <a:pt x="104384" y="104351"/>
                  </a:cubicBezTo>
                  <a:cubicBezTo>
                    <a:pt x="104384" y="102068"/>
                    <a:pt x="104286" y="99785"/>
                    <a:pt x="104156" y="97566"/>
                  </a:cubicBezTo>
                  <a:lnTo>
                    <a:pt x="104156" y="97371"/>
                  </a:lnTo>
                  <a:cubicBezTo>
                    <a:pt x="102623" y="74472"/>
                    <a:pt x="93620" y="52812"/>
                    <a:pt x="78549" y="35621"/>
                  </a:cubicBezTo>
                  <a:cubicBezTo>
                    <a:pt x="75516" y="32164"/>
                    <a:pt x="72221" y="28869"/>
                    <a:pt x="68698" y="25803"/>
                  </a:cubicBezTo>
                  <a:cubicBezTo>
                    <a:pt x="68568" y="25640"/>
                    <a:pt x="68372" y="25476"/>
                    <a:pt x="68209" y="25346"/>
                  </a:cubicBezTo>
                  <a:cubicBezTo>
                    <a:pt x="50985" y="10439"/>
                    <a:pt x="29456" y="1762"/>
                    <a:pt x="6949" y="261"/>
                  </a:cubicBezTo>
                  <a:cubicBezTo>
                    <a:pt x="4633" y="98"/>
                    <a:pt x="2317"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9"/>
            <p:cNvSpPr/>
            <p:nvPr/>
          </p:nvSpPr>
          <p:spPr>
            <a:xfrm>
              <a:off x="3625675" y="934225"/>
              <a:ext cx="348250" cy="695150"/>
            </a:xfrm>
            <a:custGeom>
              <a:avLst/>
              <a:gdLst/>
              <a:ahLst/>
              <a:cxnLst/>
              <a:rect l="l" t="t" r="r" b="b"/>
              <a:pathLst>
                <a:path w="13930" h="27806" extrusionOk="0">
                  <a:moveTo>
                    <a:pt x="6836" y="1"/>
                  </a:moveTo>
                  <a:cubicBezTo>
                    <a:pt x="4571" y="1"/>
                    <a:pt x="2294" y="82"/>
                    <a:pt x="1" y="242"/>
                  </a:cubicBezTo>
                  <a:lnTo>
                    <a:pt x="1" y="20857"/>
                  </a:lnTo>
                  <a:cubicBezTo>
                    <a:pt x="1" y="24707"/>
                    <a:pt x="3132" y="27805"/>
                    <a:pt x="6982" y="27805"/>
                  </a:cubicBezTo>
                  <a:cubicBezTo>
                    <a:pt x="10831" y="27805"/>
                    <a:pt x="13930" y="24707"/>
                    <a:pt x="13930" y="20857"/>
                  </a:cubicBezTo>
                  <a:lnTo>
                    <a:pt x="13930" y="274"/>
                  </a:lnTo>
                  <a:cubicBezTo>
                    <a:pt x="11575" y="91"/>
                    <a:pt x="9212" y="1"/>
                    <a:pt x="6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9"/>
            <p:cNvSpPr/>
            <p:nvPr/>
          </p:nvSpPr>
          <p:spPr>
            <a:xfrm>
              <a:off x="1834050" y="1577975"/>
              <a:ext cx="680950" cy="663225"/>
            </a:xfrm>
            <a:custGeom>
              <a:avLst/>
              <a:gdLst/>
              <a:ahLst/>
              <a:cxnLst/>
              <a:rect l="l" t="t" r="r" b="b"/>
              <a:pathLst>
                <a:path w="27238" h="26529" extrusionOk="0">
                  <a:moveTo>
                    <a:pt x="9884" y="0"/>
                  </a:moveTo>
                  <a:cubicBezTo>
                    <a:pt x="6361" y="3034"/>
                    <a:pt x="3066" y="6329"/>
                    <a:pt x="0" y="9786"/>
                  </a:cubicBezTo>
                  <a:lnTo>
                    <a:pt x="14712" y="24498"/>
                  </a:lnTo>
                  <a:cubicBezTo>
                    <a:pt x="16049" y="25852"/>
                    <a:pt x="17819" y="26529"/>
                    <a:pt x="19596" y="26529"/>
                  </a:cubicBezTo>
                  <a:cubicBezTo>
                    <a:pt x="21374" y="26529"/>
                    <a:pt x="23160" y="25852"/>
                    <a:pt x="24530" y="24498"/>
                  </a:cubicBezTo>
                  <a:cubicBezTo>
                    <a:pt x="27238" y="21758"/>
                    <a:pt x="27238" y="17354"/>
                    <a:pt x="24530" y="14679"/>
                  </a:cubicBezTo>
                  <a:lnTo>
                    <a:pt x="98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9"/>
            <p:cNvSpPr/>
            <p:nvPr/>
          </p:nvSpPr>
          <p:spPr>
            <a:xfrm>
              <a:off x="1195500" y="3368800"/>
              <a:ext cx="740500" cy="348250"/>
            </a:xfrm>
            <a:custGeom>
              <a:avLst/>
              <a:gdLst/>
              <a:ahLst/>
              <a:cxnLst/>
              <a:rect l="l" t="t" r="r" b="b"/>
              <a:pathLst>
                <a:path w="29620" h="13930" extrusionOk="0">
                  <a:moveTo>
                    <a:pt x="1" y="1"/>
                  </a:moveTo>
                  <a:lnTo>
                    <a:pt x="1" y="13929"/>
                  </a:lnTo>
                  <a:lnTo>
                    <a:pt x="22672" y="13929"/>
                  </a:lnTo>
                  <a:cubicBezTo>
                    <a:pt x="26521" y="13929"/>
                    <a:pt x="29620" y="10830"/>
                    <a:pt x="29620" y="6981"/>
                  </a:cubicBezTo>
                  <a:cubicBezTo>
                    <a:pt x="29620" y="3132"/>
                    <a:pt x="26521" y="1"/>
                    <a:pt x="22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9"/>
            <p:cNvSpPr/>
            <p:nvPr/>
          </p:nvSpPr>
          <p:spPr>
            <a:xfrm>
              <a:off x="5714175" y="3368800"/>
              <a:ext cx="689925" cy="348250"/>
            </a:xfrm>
            <a:custGeom>
              <a:avLst/>
              <a:gdLst/>
              <a:ahLst/>
              <a:cxnLst/>
              <a:rect l="l" t="t" r="r" b="b"/>
              <a:pathLst>
                <a:path w="27597" h="13930" extrusionOk="0">
                  <a:moveTo>
                    <a:pt x="6948" y="1"/>
                  </a:moveTo>
                  <a:cubicBezTo>
                    <a:pt x="3099" y="1"/>
                    <a:pt x="0" y="3132"/>
                    <a:pt x="0" y="6981"/>
                  </a:cubicBezTo>
                  <a:cubicBezTo>
                    <a:pt x="0" y="10830"/>
                    <a:pt x="3099" y="13929"/>
                    <a:pt x="6948" y="13929"/>
                  </a:cubicBezTo>
                  <a:lnTo>
                    <a:pt x="27532" y="13929"/>
                  </a:lnTo>
                  <a:lnTo>
                    <a:pt x="275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9"/>
            <p:cNvSpPr/>
            <p:nvPr/>
          </p:nvSpPr>
          <p:spPr>
            <a:xfrm>
              <a:off x="5085425" y="1579600"/>
              <a:ext cx="678525" cy="661600"/>
            </a:xfrm>
            <a:custGeom>
              <a:avLst/>
              <a:gdLst/>
              <a:ahLst/>
              <a:cxnLst/>
              <a:rect l="l" t="t" r="r" b="b"/>
              <a:pathLst>
                <a:path w="27141" h="26464" extrusionOk="0">
                  <a:moveTo>
                    <a:pt x="17289" y="1"/>
                  </a:moveTo>
                  <a:lnTo>
                    <a:pt x="2675" y="14614"/>
                  </a:lnTo>
                  <a:cubicBezTo>
                    <a:pt x="0" y="17289"/>
                    <a:pt x="0" y="21693"/>
                    <a:pt x="2675" y="24433"/>
                  </a:cubicBezTo>
                  <a:cubicBezTo>
                    <a:pt x="4045" y="25787"/>
                    <a:pt x="5831" y="26464"/>
                    <a:pt x="7613" y="26464"/>
                  </a:cubicBezTo>
                  <a:cubicBezTo>
                    <a:pt x="9395" y="26464"/>
                    <a:pt x="11173" y="25787"/>
                    <a:pt x="12527" y="24433"/>
                  </a:cubicBezTo>
                  <a:lnTo>
                    <a:pt x="27140" y="9819"/>
                  </a:lnTo>
                  <a:cubicBezTo>
                    <a:pt x="24107" y="6362"/>
                    <a:pt x="20812" y="3067"/>
                    <a:pt x="17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9"/>
            <p:cNvSpPr/>
            <p:nvPr/>
          </p:nvSpPr>
          <p:spPr>
            <a:xfrm>
              <a:off x="2233625" y="1977575"/>
              <a:ext cx="2673225" cy="2087700"/>
            </a:xfrm>
            <a:custGeom>
              <a:avLst/>
              <a:gdLst/>
              <a:ahLst/>
              <a:cxnLst/>
              <a:rect l="l" t="t" r="r" b="b"/>
              <a:pathLst>
                <a:path w="106929" h="83508" extrusionOk="0">
                  <a:moveTo>
                    <a:pt x="62664" y="0"/>
                  </a:moveTo>
                  <a:cubicBezTo>
                    <a:pt x="28119" y="0"/>
                    <a:pt x="1" y="28086"/>
                    <a:pt x="1" y="62630"/>
                  </a:cubicBezTo>
                  <a:cubicBezTo>
                    <a:pt x="1" y="67915"/>
                    <a:pt x="686" y="73199"/>
                    <a:pt x="1991" y="78288"/>
                  </a:cubicBezTo>
                  <a:cubicBezTo>
                    <a:pt x="2787" y="81418"/>
                    <a:pt x="5616" y="83508"/>
                    <a:pt x="8710" y="83508"/>
                  </a:cubicBezTo>
                  <a:cubicBezTo>
                    <a:pt x="9292" y="83508"/>
                    <a:pt x="9883" y="83434"/>
                    <a:pt x="10472" y="83279"/>
                  </a:cubicBezTo>
                  <a:cubicBezTo>
                    <a:pt x="14190" y="82333"/>
                    <a:pt x="16441" y="78516"/>
                    <a:pt x="15463" y="74798"/>
                  </a:cubicBezTo>
                  <a:cubicBezTo>
                    <a:pt x="14451" y="70851"/>
                    <a:pt x="13929" y="66773"/>
                    <a:pt x="13929" y="62630"/>
                  </a:cubicBezTo>
                  <a:cubicBezTo>
                    <a:pt x="13929" y="35752"/>
                    <a:pt x="35785" y="13896"/>
                    <a:pt x="62664" y="13896"/>
                  </a:cubicBezTo>
                  <a:cubicBezTo>
                    <a:pt x="76070" y="13896"/>
                    <a:pt x="88270" y="19376"/>
                    <a:pt x="97078" y="28184"/>
                  </a:cubicBezTo>
                  <a:lnTo>
                    <a:pt x="106733" y="18561"/>
                  </a:lnTo>
                  <a:lnTo>
                    <a:pt x="106929" y="18365"/>
                  </a:lnTo>
                  <a:cubicBezTo>
                    <a:pt x="95577" y="7013"/>
                    <a:pt x="79919" y="0"/>
                    <a:pt x="626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9"/>
            <p:cNvSpPr/>
            <p:nvPr/>
          </p:nvSpPr>
          <p:spPr>
            <a:xfrm>
              <a:off x="3800200" y="1977575"/>
              <a:ext cx="1106650" cy="704600"/>
            </a:xfrm>
            <a:custGeom>
              <a:avLst/>
              <a:gdLst/>
              <a:ahLst/>
              <a:cxnLst/>
              <a:rect l="l" t="t" r="r" b="b"/>
              <a:pathLst>
                <a:path w="44266" h="28184" extrusionOk="0">
                  <a:moveTo>
                    <a:pt x="1" y="0"/>
                  </a:moveTo>
                  <a:lnTo>
                    <a:pt x="1" y="13896"/>
                  </a:lnTo>
                  <a:cubicBezTo>
                    <a:pt x="13407" y="13896"/>
                    <a:pt x="25607" y="19376"/>
                    <a:pt x="34415" y="28184"/>
                  </a:cubicBezTo>
                  <a:lnTo>
                    <a:pt x="44266" y="18365"/>
                  </a:lnTo>
                  <a:cubicBezTo>
                    <a:pt x="32914" y="7013"/>
                    <a:pt x="1725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9"/>
            <p:cNvSpPr/>
            <p:nvPr/>
          </p:nvSpPr>
          <p:spPr>
            <a:xfrm>
              <a:off x="4660550" y="2436700"/>
              <a:ext cx="705425" cy="1628400"/>
            </a:xfrm>
            <a:custGeom>
              <a:avLst/>
              <a:gdLst/>
              <a:ahLst/>
              <a:cxnLst/>
              <a:rect l="l" t="t" r="r" b="b"/>
              <a:pathLst>
                <a:path w="28217" h="65136" extrusionOk="0">
                  <a:moveTo>
                    <a:pt x="9852" y="0"/>
                  </a:moveTo>
                  <a:lnTo>
                    <a:pt x="1" y="9819"/>
                  </a:lnTo>
                  <a:cubicBezTo>
                    <a:pt x="8841" y="18659"/>
                    <a:pt x="14288" y="30826"/>
                    <a:pt x="14288" y="44265"/>
                  </a:cubicBezTo>
                  <a:cubicBezTo>
                    <a:pt x="14288" y="48408"/>
                    <a:pt x="13766" y="52486"/>
                    <a:pt x="12755" y="56433"/>
                  </a:cubicBezTo>
                  <a:cubicBezTo>
                    <a:pt x="11809" y="60151"/>
                    <a:pt x="14027" y="63968"/>
                    <a:pt x="17778" y="64914"/>
                  </a:cubicBezTo>
                  <a:cubicBezTo>
                    <a:pt x="18347" y="65064"/>
                    <a:pt x="18924" y="65136"/>
                    <a:pt x="19495" y="65136"/>
                  </a:cubicBezTo>
                  <a:cubicBezTo>
                    <a:pt x="22525" y="65136"/>
                    <a:pt x="25403" y="63107"/>
                    <a:pt x="26227" y="59923"/>
                  </a:cubicBezTo>
                  <a:cubicBezTo>
                    <a:pt x="27532" y="54834"/>
                    <a:pt x="28217" y="49550"/>
                    <a:pt x="28217" y="44265"/>
                  </a:cubicBezTo>
                  <a:cubicBezTo>
                    <a:pt x="28217" y="26977"/>
                    <a:pt x="21203" y="11319"/>
                    <a:pt x="9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9"/>
            <p:cNvSpPr/>
            <p:nvPr/>
          </p:nvSpPr>
          <p:spPr>
            <a:xfrm>
              <a:off x="3800200" y="934550"/>
              <a:ext cx="173725" cy="694825"/>
            </a:xfrm>
            <a:custGeom>
              <a:avLst/>
              <a:gdLst/>
              <a:ahLst/>
              <a:cxnLst/>
              <a:rect l="l" t="t" r="r" b="b"/>
              <a:pathLst>
                <a:path w="6949" h="27793" extrusionOk="0">
                  <a:moveTo>
                    <a:pt x="1" y="0"/>
                  </a:moveTo>
                  <a:lnTo>
                    <a:pt x="1" y="27792"/>
                  </a:lnTo>
                  <a:cubicBezTo>
                    <a:pt x="3850" y="27792"/>
                    <a:pt x="6949" y="24694"/>
                    <a:pt x="6949" y="20844"/>
                  </a:cubicBezTo>
                  <a:lnTo>
                    <a:pt x="6949" y="261"/>
                  </a:lnTo>
                  <a:cubicBezTo>
                    <a:pt x="4633" y="98"/>
                    <a:pt x="231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9"/>
            <p:cNvSpPr/>
            <p:nvPr/>
          </p:nvSpPr>
          <p:spPr>
            <a:xfrm>
              <a:off x="3278275" y="3021400"/>
              <a:ext cx="1043875" cy="1043875"/>
            </a:xfrm>
            <a:custGeom>
              <a:avLst/>
              <a:gdLst/>
              <a:ahLst/>
              <a:cxnLst/>
              <a:rect l="l" t="t" r="r" b="b"/>
              <a:pathLst>
                <a:path w="41755" h="41755" extrusionOk="0">
                  <a:moveTo>
                    <a:pt x="20878" y="1"/>
                  </a:moveTo>
                  <a:cubicBezTo>
                    <a:pt x="9363" y="1"/>
                    <a:pt x="1" y="9362"/>
                    <a:pt x="1" y="20877"/>
                  </a:cubicBezTo>
                  <a:cubicBezTo>
                    <a:pt x="1" y="32392"/>
                    <a:pt x="9363" y="41754"/>
                    <a:pt x="20878" y="41754"/>
                  </a:cubicBezTo>
                  <a:cubicBezTo>
                    <a:pt x="32392" y="41754"/>
                    <a:pt x="41754" y="32392"/>
                    <a:pt x="41754" y="20877"/>
                  </a:cubicBezTo>
                  <a:cubicBezTo>
                    <a:pt x="41754" y="9362"/>
                    <a:pt x="32392" y="1"/>
                    <a:pt x="208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9"/>
            <p:cNvSpPr/>
            <p:nvPr/>
          </p:nvSpPr>
          <p:spPr>
            <a:xfrm>
              <a:off x="3854850" y="2377975"/>
              <a:ext cx="1127025" cy="1093000"/>
            </a:xfrm>
            <a:custGeom>
              <a:avLst/>
              <a:gdLst/>
              <a:ahLst/>
              <a:cxnLst/>
              <a:rect l="l" t="t" r="r" b="b"/>
              <a:pathLst>
                <a:path w="45081" h="43720" extrusionOk="0">
                  <a:moveTo>
                    <a:pt x="37435" y="1"/>
                  </a:moveTo>
                  <a:cubicBezTo>
                    <a:pt x="35654" y="1"/>
                    <a:pt x="33876" y="686"/>
                    <a:pt x="32522" y="2056"/>
                  </a:cubicBezTo>
                  <a:lnTo>
                    <a:pt x="2740" y="31838"/>
                  </a:lnTo>
                  <a:cubicBezTo>
                    <a:pt x="0" y="34578"/>
                    <a:pt x="0" y="38981"/>
                    <a:pt x="2740" y="41689"/>
                  </a:cubicBezTo>
                  <a:cubicBezTo>
                    <a:pt x="4094" y="43042"/>
                    <a:pt x="5872" y="43719"/>
                    <a:pt x="7649" y="43719"/>
                  </a:cubicBezTo>
                  <a:cubicBezTo>
                    <a:pt x="9427" y="43719"/>
                    <a:pt x="11205" y="43042"/>
                    <a:pt x="12559" y="41689"/>
                  </a:cubicBezTo>
                  <a:lnTo>
                    <a:pt x="42373" y="11874"/>
                  </a:lnTo>
                  <a:cubicBezTo>
                    <a:pt x="45081" y="9167"/>
                    <a:pt x="45081" y="4763"/>
                    <a:pt x="42373" y="2056"/>
                  </a:cubicBezTo>
                  <a:cubicBezTo>
                    <a:pt x="41003" y="686"/>
                    <a:pt x="39217" y="1"/>
                    <a:pt x="37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9"/>
            <p:cNvSpPr/>
            <p:nvPr/>
          </p:nvSpPr>
          <p:spPr>
            <a:xfrm>
              <a:off x="3800200" y="3021400"/>
              <a:ext cx="521950" cy="1043875"/>
            </a:xfrm>
            <a:custGeom>
              <a:avLst/>
              <a:gdLst/>
              <a:ahLst/>
              <a:cxnLst/>
              <a:rect l="l" t="t" r="r" b="b"/>
              <a:pathLst>
                <a:path w="20878" h="41755" extrusionOk="0">
                  <a:moveTo>
                    <a:pt x="1" y="1"/>
                  </a:moveTo>
                  <a:lnTo>
                    <a:pt x="1" y="41754"/>
                  </a:lnTo>
                  <a:cubicBezTo>
                    <a:pt x="11515" y="41754"/>
                    <a:pt x="20877" y="32392"/>
                    <a:pt x="20877" y="20877"/>
                  </a:cubicBezTo>
                  <a:cubicBezTo>
                    <a:pt x="20877" y="9362"/>
                    <a:pt x="11515"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 name="Google Shape;1046;p39"/>
          <p:cNvGrpSpPr/>
          <p:nvPr/>
        </p:nvGrpSpPr>
        <p:grpSpPr>
          <a:xfrm>
            <a:off x="6743649" y="1840772"/>
            <a:ext cx="786309" cy="927452"/>
            <a:chOff x="1587750" y="238125"/>
            <a:chExt cx="4424925" cy="5219200"/>
          </a:xfrm>
        </p:grpSpPr>
        <p:sp>
          <p:nvSpPr>
            <p:cNvPr id="1047" name="Google Shape;1047;p39"/>
            <p:cNvSpPr/>
            <p:nvPr/>
          </p:nvSpPr>
          <p:spPr>
            <a:xfrm>
              <a:off x="1587750" y="238125"/>
              <a:ext cx="4424925" cy="5219200"/>
            </a:xfrm>
            <a:custGeom>
              <a:avLst/>
              <a:gdLst/>
              <a:ahLst/>
              <a:cxnLst/>
              <a:rect l="l" t="t" r="r" b="b"/>
              <a:pathLst>
                <a:path w="176997" h="208768" extrusionOk="0">
                  <a:moveTo>
                    <a:pt x="47658" y="0"/>
                  </a:moveTo>
                  <a:cubicBezTo>
                    <a:pt x="43875" y="0"/>
                    <a:pt x="40841" y="3034"/>
                    <a:pt x="40841" y="6818"/>
                  </a:cubicBezTo>
                  <a:cubicBezTo>
                    <a:pt x="40841" y="17876"/>
                    <a:pt x="25281" y="27238"/>
                    <a:pt x="6818" y="27238"/>
                  </a:cubicBezTo>
                  <a:cubicBezTo>
                    <a:pt x="3035" y="27238"/>
                    <a:pt x="1" y="30271"/>
                    <a:pt x="1" y="34023"/>
                  </a:cubicBezTo>
                  <a:lnTo>
                    <a:pt x="1" y="88628"/>
                  </a:lnTo>
                  <a:cubicBezTo>
                    <a:pt x="1" y="143038"/>
                    <a:pt x="34708" y="191218"/>
                    <a:pt x="86378" y="208408"/>
                  </a:cubicBezTo>
                  <a:cubicBezTo>
                    <a:pt x="87096" y="208637"/>
                    <a:pt x="87781" y="208767"/>
                    <a:pt x="88499" y="208767"/>
                  </a:cubicBezTo>
                  <a:cubicBezTo>
                    <a:pt x="89216" y="208767"/>
                    <a:pt x="89966" y="208637"/>
                    <a:pt x="90619" y="208408"/>
                  </a:cubicBezTo>
                  <a:cubicBezTo>
                    <a:pt x="142289" y="191218"/>
                    <a:pt x="176996" y="143038"/>
                    <a:pt x="176996" y="88628"/>
                  </a:cubicBezTo>
                  <a:lnTo>
                    <a:pt x="176996" y="34023"/>
                  </a:lnTo>
                  <a:cubicBezTo>
                    <a:pt x="176996" y="30271"/>
                    <a:pt x="173963" y="27238"/>
                    <a:pt x="170179" y="27238"/>
                  </a:cubicBezTo>
                  <a:cubicBezTo>
                    <a:pt x="151716" y="27238"/>
                    <a:pt x="136156" y="17876"/>
                    <a:pt x="136156" y="6818"/>
                  </a:cubicBezTo>
                  <a:cubicBezTo>
                    <a:pt x="136156" y="3034"/>
                    <a:pt x="133123" y="0"/>
                    <a:pt x="129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9"/>
            <p:cNvSpPr/>
            <p:nvPr/>
          </p:nvSpPr>
          <p:spPr>
            <a:xfrm>
              <a:off x="3800200" y="238125"/>
              <a:ext cx="2212475" cy="5219200"/>
            </a:xfrm>
            <a:custGeom>
              <a:avLst/>
              <a:gdLst/>
              <a:ahLst/>
              <a:cxnLst/>
              <a:rect l="l" t="t" r="r" b="b"/>
              <a:pathLst>
                <a:path w="88499" h="208768" extrusionOk="0">
                  <a:moveTo>
                    <a:pt x="1" y="0"/>
                  </a:moveTo>
                  <a:lnTo>
                    <a:pt x="1" y="208767"/>
                  </a:lnTo>
                  <a:cubicBezTo>
                    <a:pt x="718" y="208767"/>
                    <a:pt x="1468" y="208637"/>
                    <a:pt x="2121" y="208408"/>
                  </a:cubicBezTo>
                  <a:cubicBezTo>
                    <a:pt x="53791" y="191218"/>
                    <a:pt x="88498" y="143038"/>
                    <a:pt x="88498" y="88628"/>
                  </a:cubicBezTo>
                  <a:lnTo>
                    <a:pt x="88498" y="34023"/>
                  </a:lnTo>
                  <a:cubicBezTo>
                    <a:pt x="88498" y="30271"/>
                    <a:pt x="85465" y="27238"/>
                    <a:pt x="81681" y="27238"/>
                  </a:cubicBezTo>
                  <a:cubicBezTo>
                    <a:pt x="63218" y="27238"/>
                    <a:pt x="47658" y="17876"/>
                    <a:pt x="47658" y="6818"/>
                  </a:cubicBezTo>
                  <a:cubicBezTo>
                    <a:pt x="47658" y="3034"/>
                    <a:pt x="44625" y="0"/>
                    <a:pt x="408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9"/>
            <p:cNvSpPr/>
            <p:nvPr/>
          </p:nvSpPr>
          <p:spPr>
            <a:xfrm>
              <a:off x="2268700" y="919050"/>
              <a:ext cx="3063025" cy="3808400"/>
            </a:xfrm>
            <a:custGeom>
              <a:avLst/>
              <a:gdLst/>
              <a:ahLst/>
              <a:cxnLst/>
              <a:rect l="l" t="t" r="r" b="b"/>
              <a:pathLst>
                <a:path w="122521" h="152336" extrusionOk="0">
                  <a:moveTo>
                    <a:pt x="38785" y="1"/>
                  </a:moveTo>
                  <a:cubicBezTo>
                    <a:pt x="36633" y="1"/>
                    <a:pt x="34545" y="1077"/>
                    <a:pt x="33273" y="2839"/>
                  </a:cubicBezTo>
                  <a:cubicBezTo>
                    <a:pt x="26912" y="11874"/>
                    <a:pt x="16702" y="19116"/>
                    <a:pt x="4632" y="23193"/>
                  </a:cubicBezTo>
                  <a:cubicBezTo>
                    <a:pt x="1860" y="24139"/>
                    <a:pt x="0" y="26716"/>
                    <a:pt x="0" y="29619"/>
                  </a:cubicBezTo>
                  <a:lnTo>
                    <a:pt x="0" y="61391"/>
                  </a:lnTo>
                  <a:cubicBezTo>
                    <a:pt x="0" y="98871"/>
                    <a:pt x="21236" y="133090"/>
                    <a:pt x="54443" y="149856"/>
                  </a:cubicBezTo>
                  <a:cubicBezTo>
                    <a:pt x="55780" y="150476"/>
                    <a:pt x="57118" y="151128"/>
                    <a:pt x="58488" y="151748"/>
                  </a:cubicBezTo>
                  <a:cubicBezTo>
                    <a:pt x="59369" y="152107"/>
                    <a:pt x="60347" y="152335"/>
                    <a:pt x="61261" y="152335"/>
                  </a:cubicBezTo>
                  <a:cubicBezTo>
                    <a:pt x="62207" y="152335"/>
                    <a:pt x="63153" y="152107"/>
                    <a:pt x="64033" y="151748"/>
                  </a:cubicBezTo>
                  <a:cubicBezTo>
                    <a:pt x="65403" y="151128"/>
                    <a:pt x="66741" y="150476"/>
                    <a:pt x="68078" y="149856"/>
                  </a:cubicBezTo>
                  <a:cubicBezTo>
                    <a:pt x="101285" y="133090"/>
                    <a:pt x="122521" y="98871"/>
                    <a:pt x="122521" y="61391"/>
                  </a:cubicBezTo>
                  <a:lnTo>
                    <a:pt x="122521" y="29619"/>
                  </a:lnTo>
                  <a:cubicBezTo>
                    <a:pt x="122521" y="26716"/>
                    <a:pt x="120661" y="24139"/>
                    <a:pt x="117889" y="23193"/>
                  </a:cubicBezTo>
                  <a:cubicBezTo>
                    <a:pt x="105819" y="19116"/>
                    <a:pt x="95609" y="11874"/>
                    <a:pt x="89248" y="2839"/>
                  </a:cubicBezTo>
                  <a:cubicBezTo>
                    <a:pt x="87976" y="1077"/>
                    <a:pt x="85889" y="1"/>
                    <a:pt x="837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9"/>
            <p:cNvSpPr/>
            <p:nvPr/>
          </p:nvSpPr>
          <p:spPr>
            <a:xfrm>
              <a:off x="3800200" y="919050"/>
              <a:ext cx="1531525" cy="3808400"/>
            </a:xfrm>
            <a:custGeom>
              <a:avLst/>
              <a:gdLst/>
              <a:ahLst/>
              <a:cxnLst/>
              <a:rect l="l" t="t" r="r" b="b"/>
              <a:pathLst>
                <a:path w="61261" h="152336" extrusionOk="0">
                  <a:moveTo>
                    <a:pt x="1" y="1"/>
                  </a:moveTo>
                  <a:lnTo>
                    <a:pt x="1" y="152335"/>
                  </a:lnTo>
                  <a:cubicBezTo>
                    <a:pt x="947" y="152335"/>
                    <a:pt x="1893" y="152107"/>
                    <a:pt x="2773" y="151748"/>
                  </a:cubicBezTo>
                  <a:cubicBezTo>
                    <a:pt x="4143" y="151128"/>
                    <a:pt x="5481" y="150476"/>
                    <a:pt x="6818" y="149856"/>
                  </a:cubicBezTo>
                  <a:cubicBezTo>
                    <a:pt x="40025" y="133090"/>
                    <a:pt x="61261" y="98871"/>
                    <a:pt x="61261" y="61391"/>
                  </a:cubicBezTo>
                  <a:lnTo>
                    <a:pt x="61261" y="29619"/>
                  </a:lnTo>
                  <a:cubicBezTo>
                    <a:pt x="61261" y="26716"/>
                    <a:pt x="59401" y="24139"/>
                    <a:pt x="56629" y="23193"/>
                  </a:cubicBezTo>
                  <a:cubicBezTo>
                    <a:pt x="44559" y="19116"/>
                    <a:pt x="34349" y="11874"/>
                    <a:pt x="27988" y="2839"/>
                  </a:cubicBezTo>
                  <a:cubicBezTo>
                    <a:pt x="26716" y="1077"/>
                    <a:pt x="24629" y="1"/>
                    <a:pt x="224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40"/>
          <p:cNvSpPr txBox="1">
            <a:spLocks noGrp="1"/>
          </p:cNvSpPr>
          <p:nvPr>
            <p:ph type="title"/>
          </p:nvPr>
        </p:nvSpPr>
        <p:spPr>
          <a:xfrm>
            <a:off x="716219" y="1785775"/>
            <a:ext cx="3095400" cy="83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THEM</a:t>
            </a:r>
            <a:endParaRPr/>
          </a:p>
        </p:txBody>
      </p:sp>
      <p:sp>
        <p:nvSpPr>
          <p:cNvPr id="1056" name="Google Shape;1056;p40"/>
          <p:cNvSpPr txBox="1">
            <a:spLocks noGrp="1"/>
          </p:cNvSpPr>
          <p:nvPr>
            <p:ph type="title" idx="2"/>
          </p:nvPr>
        </p:nvSpPr>
        <p:spPr>
          <a:xfrm>
            <a:off x="5341081" y="1785775"/>
            <a:ext cx="3086700" cy="83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a:t>
            </a:r>
            <a:endParaRPr/>
          </a:p>
        </p:txBody>
      </p:sp>
      <p:sp>
        <p:nvSpPr>
          <p:cNvPr id="1057" name="Google Shape;1057;p40"/>
          <p:cNvSpPr txBox="1">
            <a:spLocks noGrp="1"/>
          </p:cNvSpPr>
          <p:nvPr>
            <p:ph type="subTitle" idx="1"/>
          </p:nvPr>
        </p:nvSpPr>
        <p:spPr>
          <a:xfrm>
            <a:off x="5413531" y="2668925"/>
            <a:ext cx="2941800" cy="68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the second planet from the Sun, </a:t>
            </a:r>
            <a:r>
              <a:rPr lang="en">
                <a:solidFill>
                  <a:schemeClr val="lt1"/>
                </a:solidFill>
              </a:rPr>
              <a:t>has a beautiful name</a:t>
            </a:r>
            <a:r>
              <a:rPr lang="en"/>
              <a:t> and very high temperatures</a:t>
            </a:r>
            <a:endParaRPr/>
          </a:p>
        </p:txBody>
      </p:sp>
      <p:sp>
        <p:nvSpPr>
          <p:cNvPr id="1058" name="Google Shape;1058;p40"/>
          <p:cNvSpPr txBox="1">
            <a:spLocks noGrp="1"/>
          </p:cNvSpPr>
          <p:nvPr>
            <p:ph type="subTitle" idx="3"/>
          </p:nvPr>
        </p:nvSpPr>
        <p:spPr>
          <a:xfrm>
            <a:off x="793019" y="2668925"/>
            <a:ext cx="2941800" cy="68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the biggest planet in the Solar System and the fourth-brightest object in the sky</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41"/>
          <p:cNvSpPr txBox="1">
            <a:spLocks noGrp="1"/>
          </p:cNvSpPr>
          <p:nvPr>
            <p:ph type="title"/>
          </p:nvPr>
        </p:nvSpPr>
        <p:spPr>
          <a:xfrm>
            <a:off x="706225" y="2501750"/>
            <a:ext cx="4168200" cy="98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VS SOLUTION</a:t>
            </a:r>
            <a:endParaRPr/>
          </a:p>
        </p:txBody>
      </p:sp>
      <p:sp>
        <p:nvSpPr>
          <p:cNvPr id="1064" name="Google Shape;1064;p41"/>
          <p:cNvSpPr txBox="1">
            <a:spLocks noGrp="1"/>
          </p:cNvSpPr>
          <p:nvPr>
            <p:ph type="title" idx="2"/>
          </p:nvPr>
        </p:nvSpPr>
        <p:spPr>
          <a:xfrm>
            <a:off x="706225" y="1514800"/>
            <a:ext cx="2755500" cy="9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065" name="Google Shape;1065;p41"/>
          <p:cNvSpPr txBox="1">
            <a:spLocks noGrp="1"/>
          </p:cNvSpPr>
          <p:nvPr>
            <p:ph type="subTitle" idx="1"/>
          </p:nvPr>
        </p:nvSpPr>
        <p:spPr>
          <a:xfrm>
            <a:off x="717500" y="3488750"/>
            <a:ext cx="2707800" cy="70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Maven Pro"/>
                <a:ea typeface="Maven Pro"/>
                <a:cs typeface="Maven Pro"/>
                <a:sym typeface="Maven Pro"/>
              </a:rPr>
              <a:t>You could enter a subtitle here if you need it</a:t>
            </a:r>
            <a:endParaRPr sz="1800">
              <a:latin typeface="Maven Pro"/>
              <a:ea typeface="Maven Pro"/>
              <a:cs typeface="Maven Pro"/>
              <a:sym typeface="Maven Pr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grpSp>
        <p:nvGrpSpPr>
          <p:cNvPr id="1070" name="Google Shape;1070;p42"/>
          <p:cNvGrpSpPr/>
          <p:nvPr/>
        </p:nvGrpSpPr>
        <p:grpSpPr>
          <a:xfrm>
            <a:off x="4103345" y="1682167"/>
            <a:ext cx="937317" cy="1306366"/>
            <a:chOff x="1927825" y="238125"/>
            <a:chExt cx="3744775" cy="5219200"/>
          </a:xfrm>
        </p:grpSpPr>
        <p:sp>
          <p:nvSpPr>
            <p:cNvPr id="1071" name="Google Shape;1071;p42"/>
            <p:cNvSpPr/>
            <p:nvPr/>
          </p:nvSpPr>
          <p:spPr>
            <a:xfrm>
              <a:off x="1927825" y="238125"/>
              <a:ext cx="3744775" cy="5219200"/>
            </a:xfrm>
            <a:custGeom>
              <a:avLst/>
              <a:gdLst/>
              <a:ahLst/>
              <a:cxnLst/>
              <a:rect l="l" t="t" r="r" b="b"/>
              <a:pathLst>
                <a:path w="149791" h="208768" extrusionOk="0">
                  <a:moveTo>
                    <a:pt x="74896" y="0"/>
                  </a:moveTo>
                  <a:cubicBezTo>
                    <a:pt x="33599" y="0"/>
                    <a:pt x="0" y="33598"/>
                    <a:pt x="0" y="74895"/>
                  </a:cubicBezTo>
                  <a:lnTo>
                    <a:pt x="0" y="188347"/>
                  </a:lnTo>
                  <a:cubicBezTo>
                    <a:pt x="0" y="199601"/>
                    <a:pt x="9167" y="208767"/>
                    <a:pt x="20420" y="208767"/>
                  </a:cubicBezTo>
                  <a:cubicBezTo>
                    <a:pt x="32000" y="208767"/>
                    <a:pt x="40873" y="199144"/>
                    <a:pt x="40873" y="188347"/>
                  </a:cubicBezTo>
                  <a:lnTo>
                    <a:pt x="40873" y="181530"/>
                  </a:lnTo>
                  <a:cubicBezTo>
                    <a:pt x="40873" y="177778"/>
                    <a:pt x="43907" y="174745"/>
                    <a:pt x="47658" y="174745"/>
                  </a:cubicBezTo>
                  <a:cubicBezTo>
                    <a:pt x="51409" y="174745"/>
                    <a:pt x="54476" y="177778"/>
                    <a:pt x="54476" y="181530"/>
                  </a:cubicBezTo>
                  <a:lnTo>
                    <a:pt x="54476" y="188347"/>
                  </a:lnTo>
                  <a:cubicBezTo>
                    <a:pt x="54476" y="199112"/>
                    <a:pt x="63316" y="208767"/>
                    <a:pt x="74896" y="208767"/>
                  </a:cubicBezTo>
                  <a:cubicBezTo>
                    <a:pt x="86443" y="208767"/>
                    <a:pt x="95316" y="199144"/>
                    <a:pt x="95316" y="188347"/>
                  </a:cubicBezTo>
                  <a:lnTo>
                    <a:pt x="95316" y="181530"/>
                  </a:lnTo>
                  <a:cubicBezTo>
                    <a:pt x="95316" y="177778"/>
                    <a:pt x="98382" y="174745"/>
                    <a:pt x="102133" y="174745"/>
                  </a:cubicBezTo>
                  <a:cubicBezTo>
                    <a:pt x="105884" y="174745"/>
                    <a:pt x="108951" y="177778"/>
                    <a:pt x="108951" y="181530"/>
                  </a:cubicBezTo>
                  <a:lnTo>
                    <a:pt x="108951" y="188347"/>
                  </a:lnTo>
                  <a:cubicBezTo>
                    <a:pt x="108951" y="199112"/>
                    <a:pt x="117791" y="208767"/>
                    <a:pt x="129371" y="208767"/>
                  </a:cubicBezTo>
                  <a:cubicBezTo>
                    <a:pt x="140625" y="208767"/>
                    <a:pt x="149791" y="199601"/>
                    <a:pt x="149791" y="188347"/>
                  </a:cubicBezTo>
                  <a:lnTo>
                    <a:pt x="149791" y="74895"/>
                  </a:lnTo>
                  <a:cubicBezTo>
                    <a:pt x="149791" y="33598"/>
                    <a:pt x="116192" y="0"/>
                    <a:pt x="748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2"/>
            <p:cNvSpPr/>
            <p:nvPr/>
          </p:nvSpPr>
          <p:spPr>
            <a:xfrm>
              <a:off x="3800200" y="238125"/>
              <a:ext cx="1872400" cy="5219200"/>
            </a:xfrm>
            <a:custGeom>
              <a:avLst/>
              <a:gdLst/>
              <a:ahLst/>
              <a:cxnLst/>
              <a:rect l="l" t="t" r="r" b="b"/>
              <a:pathLst>
                <a:path w="74896" h="208768" extrusionOk="0">
                  <a:moveTo>
                    <a:pt x="1" y="0"/>
                  </a:moveTo>
                  <a:lnTo>
                    <a:pt x="1" y="208767"/>
                  </a:lnTo>
                  <a:cubicBezTo>
                    <a:pt x="11548" y="208767"/>
                    <a:pt x="20421" y="199144"/>
                    <a:pt x="20421" y="188347"/>
                  </a:cubicBezTo>
                  <a:lnTo>
                    <a:pt x="20421" y="181530"/>
                  </a:lnTo>
                  <a:cubicBezTo>
                    <a:pt x="20421" y="177778"/>
                    <a:pt x="23487" y="174745"/>
                    <a:pt x="27238" y="174745"/>
                  </a:cubicBezTo>
                  <a:cubicBezTo>
                    <a:pt x="30989" y="174745"/>
                    <a:pt x="34023" y="177778"/>
                    <a:pt x="34023" y="181530"/>
                  </a:cubicBezTo>
                  <a:lnTo>
                    <a:pt x="34023" y="188347"/>
                  </a:lnTo>
                  <a:cubicBezTo>
                    <a:pt x="34023" y="199112"/>
                    <a:pt x="42896" y="208767"/>
                    <a:pt x="54476" y="208767"/>
                  </a:cubicBezTo>
                  <a:cubicBezTo>
                    <a:pt x="65730" y="208767"/>
                    <a:pt x="74896" y="199601"/>
                    <a:pt x="74896" y="188347"/>
                  </a:cubicBezTo>
                  <a:lnTo>
                    <a:pt x="74896" y="74895"/>
                  </a:lnTo>
                  <a:cubicBezTo>
                    <a:pt x="74896" y="33598"/>
                    <a:pt x="41297"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2"/>
            <p:cNvSpPr/>
            <p:nvPr/>
          </p:nvSpPr>
          <p:spPr>
            <a:xfrm>
              <a:off x="2608750" y="1600000"/>
              <a:ext cx="1021050" cy="1021025"/>
            </a:xfrm>
            <a:custGeom>
              <a:avLst/>
              <a:gdLst/>
              <a:ahLst/>
              <a:cxnLst/>
              <a:rect l="l" t="t" r="r" b="b"/>
              <a:pathLst>
                <a:path w="40842" h="40841" extrusionOk="0">
                  <a:moveTo>
                    <a:pt x="20421" y="0"/>
                  </a:moveTo>
                  <a:cubicBezTo>
                    <a:pt x="9167" y="0"/>
                    <a:pt x="1" y="9134"/>
                    <a:pt x="1" y="20420"/>
                  </a:cubicBezTo>
                  <a:cubicBezTo>
                    <a:pt x="1" y="31674"/>
                    <a:pt x="9167" y="40840"/>
                    <a:pt x="20421" y="40840"/>
                  </a:cubicBezTo>
                  <a:cubicBezTo>
                    <a:pt x="31675" y="40840"/>
                    <a:pt x="40841" y="31674"/>
                    <a:pt x="40841" y="20420"/>
                  </a:cubicBezTo>
                  <a:cubicBezTo>
                    <a:pt x="40841" y="9134"/>
                    <a:pt x="31675" y="0"/>
                    <a:pt x="204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2"/>
            <p:cNvSpPr/>
            <p:nvPr/>
          </p:nvSpPr>
          <p:spPr>
            <a:xfrm>
              <a:off x="2949650" y="1940050"/>
              <a:ext cx="340075" cy="340100"/>
            </a:xfrm>
            <a:custGeom>
              <a:avLst/>
              <a:gdLst/>
              <a:ahLst/>
              <a:cxnLst/>
              <a:rect l="l" t="t" r="r" b="b"/>
              <a:pathLst>
                <a:path w="13603" h="13604" extrusionOk="0">
                  <a:moveTo>
                    <a:pt x="6785" y="1"/>
                  </a:moveTo>
                  <a:cubicBezTo>
                    <a:pt x="3034" y="1"/>
                    <a:pt x="0" y="3067"/>
                    <a:pt x="0" y="6818"/>
                  </a:cubicBezTo>
                  <a:cubicBezTo>
                    <a:pt x="0" y="10569"/>
                    <a:pt x="3034" y="13603"/>
                    <a:pt x="6785" y="13603"/>
                  </a:cubicBezTo>
                  <a:cubicBezTo>
                    <a:pt x="10536" y="13603"/>
                    <a:pt x="13603" y="10569"/>
                    <a:pt x="13603" y="6818"/>
                  </a:cubicBezTo>
                  <a:cubicBezTo>
                    <a:pt x="13603" y="3067"/>
                    <a:pt x="10536" y="1"/>
                    <a:pt x="67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2"/>
            <p:cNvSpPr/>
            <p:nvPr/>
          </p:nvSpPr>
          <p:spPr>
            <a:xfrm>
              <a:off x="3970650" y="1600000"/>
              <a:ext cx="1021025" cy="1021025"/>
            </a:xfrm>
            <a:custGeom>
              <a:avLst/>
              <a:gdLst/>
              <a:ahLst/>
              <a:cxnLst/>
              <a:rect l="l" t="t" r="r" b="b"/>
              <a:pathLst>
                <a:path w="40841" h="40841" extrusionOk="0">
                  <a:moveTo>
                    <a:pt x="20420" y="0"/>
                  </a:moveTo>
                  <a:cubicBezTo>
                    <a:pt x="9166" y="0"/>
                    <a:pt x="0" y="9134"/>
                    <a:pt x="0" y="20420"/>
                  </a:cubicBezTo>
                  <a:cubicBezTo>
                    <a:pt x="0" y="31674"/>
                    <a:pt x="9166" y="40840"/>
                    <a:pt x="20420" y="40840"/>
                  </a:cubicBezTo>
                  <a:cubicBezTo>
                    <a:pt x="31674" y="40840"/>
                    <a:pt x="40840" y="31674"/>
                    <a:pt x="40840" y="20420"/>
                  </a:cubicBezTo>
                  <a:cubicBezTo>
                    <a:pt x="40840" y="9134"/>
                    <a:pt x="31674" y="0"/>
                    <a:pt x="204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2"/>
            <p:cNvSpPr/>
            <p:nvPr/>
          </p:nvSpPr>
          <p:spPr>
            <a:xfrm>
              <a:off x="4310700" y="1940050"/>
              <a:ext cx="340100" cy="340100"/>
            </a:xfrm>
            <a:custGeom>
              <a:avLst/>
              <a:gdLst/>
              <a:ahLst/>
              <a:cxnLst/>
              <a:rect l="l" t="t" r="r" b="b"/>
              <a:pathLst>
                <a:path w="13604" h="13604" extrusionOk="0">
                  <a:moveTo>
                    <a:pt x="6818" y="1"/>
                  </a:moveTo>
                  <a:cubicBezTo>
                    <a:pt x="3067" y="1"/>
                    <a:pt x="1" y="3067"/>
                    <a:pt x="1" y="6818"/>
                  </a:cubicBezTo>
                  <a:cubicBezTo>
                    <a:pt x="1" y="10569"/>
                    <a:pt x="3067" y="13603"/>
                    <a:pt x="6818" y="13603"/>
                  </a:cubicBezTo>
                  <a:cubicBezTo>
                    <a:pt x="10569" y="13603"/>
                    <a:pt x="13603" y="10569"/>
                    <a:pt x="13603" y="6818"/>
                  </a:cubicBezTo>
                  <a:cubicBezTo>
                    <a:pt x="13603" y="3067"/>
                    <a:pt x="10569" y="1"/>
                    <a:pt x="68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7" name="Google Shape;1077;p42"/>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THE PROBLEM</a:t>
            </a:r>
            <a:endParaRPr/>
          </a:p>
        </p:txBody>
      </p:sp>
      <p:sp>
        <p:nvSpPr>
          <p:cNvPr id="1078" name="Google Shape;1078;p42"/>
          <p:cNvSpPr/>
          <p:nvPr/>
        </p:nvSpPr>
        <p:spPr>
          <a:xfrm>
            <a:off x="3184500" y="4287452"/>
            <a:ext cx="97" cy="97"/>
          </a:xfrm>
          <a:custGeom>
            <a:avLst/>
            <a:gdLst/>
            <a:ahLst/>
            <a:cxnLst/>
            <a:rect l="l" t="t" r="r" b="b"/>
            <a:pathLst>
              <a:path w="1" h="1" extrusionOk="0">
                <a:moveTo>
                  <a:pt x="1" y="1"/>
                </a:moveTo>
                <a:close/>
              </a:path>
            </a:pathLst>
          </a:custGeom>
          <a:solidFill>
            <a:srgbClr val="000000"/>
          </a:solidFill>
          <a:ln w="11925" cap="flat" cmpd="sng">
            <a:solidFill>
              <a:srgbClr val="B8D47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2"/>
          <p:cNvSpPr/>
          <p:nvPr/>
        </p:nvSpPr>
        <p:spPr>
          <a:xfrm>
            <a:off x="3184500" y="3878420"/>
            <a:ext cx="97" cy="97"/>
          </a:xfrm>
          <a:custGeom>
            <a:avLst/>
            <a:gdLst/>
            <a:ahLst/>
            <a:cxnLst/>
            <a:rect l="l" t="t" r="r" b="b"/>
            <a:pathLst>
              <a:path w="1" h="1" extrusionOk="0">
                <a:moveTo>
                  <a:pt x="1" y="0"/>
                </a:moveTo>
                <a:close/>
              </a:path>
            </a:pathLst>
          </a:custGeom>
          <a:solidFill>
            <a:srgbClr val="000000"/>
          </a:solidFill>
          <a:ln w="11925" cap="flat" cmpd="sng">
            <a:solidFill>
              <a:srgbClr val="B8D47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2"/>
          <p:cNvSpPr/>
          <p:nvPr/>
        </p:nvSpPr>
        <p:spPr>
          <a:xfrm>
            <a:off x="3541541" y="3615949"/>
            <a:ext cx="63726" cy="21339"/>
          </a:xfrm>
          <a:custGeom>
            <a:avLst/>
            <a:gdLst/>
            <a:ahLst/>
            <a:cxnLst/>
            <a:rect l="l" t="t" r="r" b="b"/>
            <a:pathLst>
              <a:path w="657" h="220" extrusionOk="0">
                <a:moveTo>
                  <a:pt x="656" y="1"/>
                </a:moveTo>
                <a:lnTo>
                  <a:pt x="0" y="220"/>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2"/>
          <p:cNvSpPr/>
          <p:nvPr/>
        </p:nvSpPr>
        <p:spPr>
          <a:xfrm>
            <a:off x="3555024" y="3652614"/>
            <a:ext cx="61786" cy="21339"/>
          </a:xfrm>
          <a:custGeom>
            <a:avLst/>
            <a:gdLst/>
            <a:ahLst/>
            <a:cxnLst/>
            <a:rect l="l" t="t" r="r" b="b"/>
            <a:pathLst>
              <a:path w="637" h="220" extrusionOk="0">
                <a:moveTo>
                  <a:pt x="637" y="1"/>
                </a:moveTo>
                <a:lnTo>
                  <a:pt x="0" y="220"/>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2"/>
          <p:cNvSpPr/>
          <p:nvPr/>
        </p:nvSpPr>
        <p:spPr>
          <a:xfrm>
            <a:off x="3782673" y="4331876"/>
            <a:ext cx="61883" cy="21242"/>
          </a:xfrm>
          <a:custGeom>
            <a:avLst/>
            <a:gdLst/>
            <a:ahLst/>
            <a:cxnLst/>
            <a:rect l="l" t="t" r="r" b="b"/>
            <a:pathLst>
              <a:path w="638" h="219" extrusionOk="0">
                <a:moveTo>
                  <a:pt x="637" y="0"/>
                </a:moveTo>
                <a:lnTo>
                  <a:pt x="1" y="219"/>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2"/>
          <p:cNvSpPr/>
          <p:nvPr/>
        </p:nvSpPr>
        <p:spPr>
          <a:xfrm rot="-5400000">
            <a:off x="4797492" y="3671070"/>
            <a:ext cx="97" cy="97"/>
          </a:xfrm>
          <a:custGeom>
            <a:avLst/>
            <a:gdLst/>
            <a:ahLst/>
            <a:cxnLst/>
            <a:rect l="l" t="t" r="r" b="b"/>
            <a:pathLst>
              <a:path w="1" h="1" extrusionOk="0">
                <a:moveTo>
                  <a:pt x="1" y="0"/>
                </a:moveTo>
                <a:close/>
              </a:path>
            </a:pathLst>
          </a:custGeom>
          <a:solidFill>
            <a:srgbClr val="000000"/>
          </a:solidFill>
          <a:ln w="11925" cap="flat" cmpd="sng">
            <a:solidFill>
              <a:srgbClr val="B8D47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2"/>
          <p:cNvSpPr txBox="1">
            <a:spLocks noGrp="1"/>
          </p:cNvSpPr>
          <p:nvPr>
            <p:ph type="subTitle" idx="1"/>
          </p:nvPr>
        </p:nvSpPr>
        <p:spPr>
          <a:xfrm>
            <a:off x="2636825" y="3379150"/>
            <a:ext cx="3870300" cy="90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Venus has a beautiful name and is the second planet from the Sun, but its atmosphere is extremely poisonous</a:t>
            </a:r>
            <a:endParaRPr/>
          </a:p>
        </p:txBody>
      </p:sp>
      <p:sp>
        <p:nvSpPr>
          <p:cNvPr id="1085" name="Google Shape;1085;p42"/>
          <p:cNvSpPr/>
          <p:nvPr/>
        </p:nvSpPr>
        <p:spPr>
          <a:xfrm flipH="1">
            <a:off x="3813125" y="1576500"/>
            <a:ext cx="1517700" cy="1517700"/>
          </a:xfrm>
          <a:prstGeom prst="noSmoking">
            <a:avLst>
              <a:gd name="adj" fmla="val 705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43"/>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u="none">
                <a:solidFill>
                  <a:schemeClr val="dk1"/>
                </a:solidFill>
              </a:rPr>
              <a:t>THE </a:t>
            </a:r>
            <a:r>
              <a:rPr lang="en">
                <a:solidFill>
                  <a:schemeClr val="dk1"/>
                </a:solidFill>
              </a:rPr>
              <a:t>SOLUTION</a:t>
            </a:r>
            <a:endParaRPr>
              <a:solidFill>
                <a:schemeClr val="dk1"/>
              </a:solidFill>
            </a:endParaRPr>
          </a:p>
        </p:txBody>
      </p:sp>
      <p:sp>
        <p:nvSpPr>
          <p:cNvPr id="1091" name="Google Shape;1091;p43"/>
          <p:cNvSpPr/>
          <p:nvPr/>
        </p:nvSpPr>
        <p:spPr>
          <a:xfrm>
            <a:off x="3184500" y="4287452"/>
            <a:ext cx="97" cy="97"/>
          </a:xfrm>
          <a:custGeom>
            <a:avLst/>
            <a:gdLst/>
            <a:ahLst/>
            <a:cxnLst/>
            <a:rect l="l" t="t" r="r" b="b"/>
            <a:pathLst>
              <a:path w="1" h="1" extrusionOk="0">
                <a:moveTo>
                  <a:pt x="1" y="1"/>
                </a:moveTo>
                <a:close/>
              </a:path>
            </a:pathLst>
          </a:custGeom>
          <a:solidFill>
            <a:srgbClr val="000000"/>
          </a:solidFill>
          <a:ln w="11925" cap="flat" cmpd="sng">
            <a:solidFill>
              <a:srgbClr val="B8D47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3"/>
          <p:cNvSpPr txBox="1">
            <a:spLocks noGrp="1"/>
          </p:cNvSpPr>
          <p:nvPr>
            <p:ph type="subTitle" idx="1"/>
          </p:nvPr>
        </p:nvSpPr>
        <p:spPr>
          <a:xfrm>
            <a:off x="2636825" y="3379150"/>
            <a:ext cx="3870300" cy="90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 and the smallest one in the Solar System—it’s only a bit larger than the Moon</a:t>
            </a:r>
            <a:endParaRPr/>
          </a:p>
        </p:txBody>
      </p:sp>
      <p:grpSp>
        <p:nvGrpSpPr>
          <p:cNvPr id="1093" name="Google Shape;1093;p43"/>
          <p:cNvGrpSpPr/>
          <p:nvPr/>
        </p:nvGrpSpPr>
        <p:grpSpPr>
          <a:xfrm>
            <a:off x="3927166" y="1770376"/>
            <a:ext cx="1289664" cy="1289664"/>
            <a:chOff x="1190625" y="238125"/>
            <a:chExt cx="5219200" cy="5219200"/>
          </a:xfrm>
        </p:grpSpPr>
        <p:sp>
          <p:nvSpPr>
            <p:cNvPr id="1094" name="Google Shape;1094;p43"/>
            <p:cNvSpPr/>
            <p:nvPr/>
          </p:nvSpPr>
          <p:spPr>
            <a:xfrm>
              <a:off x="3620800" y="2195225"/>
              <a:ext cx="1418175" cy="1870050"/>
            </a:xfrm>
            <a:custGeom>
              <a:avLst/>
              <a:gdLst/>
              <a:ahLst/>
              <a:cxnLst/>
              <a:rect l="l" t="t" r="r" b="b"/>
              <a:pathLst>
                <a:path w="56727" h="74802" extrusionOk="0">
                  <a:moveTo>
                    <a:pt x="34337" y="0"/>
                  </a:moveTo>
                  <a:cubicBezTo>
                    <a:pt x="33792" y="0"/>
                    <a:pt x="33238" y="65"/>
                    <a:pt x="32685" y="199"/>
                  </a:cubicBezTo>
                  <a:lnTo>
                    <a:pt x="7177" y="4701"/>
                  </a:lnTo>
                  <a:lnTo>
                    <a:pt x="6002" y="4897"/>
                  </a:lnTo>
                  <a:cubicBezTo>
                    <a:pt x="2251" y="5810"/>
                    <a:pt x="0" y="9594"/>
                    <a:pt x="881" y="13280"/>
                  </a:cubicBezTo>
                  <a:lnTo>
                    <a:pt x="7177" y="39637"/>
                  </a:lnTo>
                  <a:lnTo>
                    <a:pt x="14320" y="69484"/>
                  </a:lnTo>
                  <a:cubicBezTo>
                    <a:pt x="15071" y="72583"/>
                    <a:pt x="17909" y="74801"/>
                    <a:pt x="21105" y="74801"/>
                  </a:cubicBezTo>
                  <a:lnTo>
                    <a:pt x="48930" y="74801"/>
                  </a:lnTo>
                  <a:cubicBezTo>
                    <a:pt x="53432" y="74801"/>
                    <a:pt x="56726" y="70593"/>
                    <a:pt x="55715" y="66222"/>
                  </a:cubicBezTo>
                  <a:lnTo>
                    <a:pt x="41101" y="5353"/>
                  </a:lnTo>
                  <a:cubicBezTo>
                    <a:pt x="40350" y="2155"/>
                    <a:pt x="37489" y="0"/>
                    <a:pt x="343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3"/>
            <p:cNvSpPr/>
            <p:nvPr/>
          </p:nvSpPr>
          <p:spPr>
            <a:xfrm>
              <a:off x="3800200" y="2195225"/>
              <a:ext cx="1238775" cy="1870050"/>
            </a:xfrm>
            <a:custGeom>
              <a:avLst/>
              <a:gdLst/>
              <a:ahLst/>
              <a:cxnLst/>
              <a:rect l="l" t="t" r="r" b="b"/>
              <a:pathLst>
                <a:path w="49551" h="74802" extrusionOk="0">
                  <a:moveTo>
                    <a:pt x="27161" y="0"/>
                  </a:moveTo>
                  <a:cubicBezTo>
                    <a:pt x="26616" y="0"/>
                    <a:pt x="26062" y="65"/>
                    <a:pt x="25509" y="199"/>
                  </a:cubicBezTo>
                  <a:lnTo>
                    <a:pt x="1" y="4701"/>
                  </a:lnTo>
                  <a:lnTo>
                    <a:pt x="1" y="39637"/>
                  </a:lnTo>
                  <a:lnTo>
                    <a:pt x="7144" y="69484"/>
                  </a:lnTo>
                  <a:cubicBezTo>
                    <a:pt x="7895" y="72583"/>
                    <a:pt x="10733" y="74801"/>
                    <a:pt x="13929" y="74801"/>
                  </a:cubicBezTo>
                  <a:lnTo>
                    <a:pt x="41754" y="74801"/>
                  </a:lnTo>
                  <a:cubicBezTo>
                    <a:pt x="46256" y="74801"/>
                    <a:pt x="49550" y="70593"/>
                    <a:pt x="48539" y="66222"/>
                  </a:cubicBezTo>
                  <a:lnTo>
                    <a:pt x="33925" y="5353"/>
                  </a:lnTo>
                  <a:cubicBezTo>
                    <a:pt x="33174" y="2155"/>
                    <a:pt x="30313" y="0"/>
                    <a:pt x="27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3"/>
            <p:cNvSpPr/>
            <p:nvPr/>
          </p:nvSpPr>
          <p:spPr>
            <a:xfrm>
              <a:off x="2756375" y="238125"/>
              <a:ext cx="2435900" cy="2435900"/>
            </a:xfrm>
            <a:custGeom>
              <a:avLst/>
              <a:gdLst/>
              <a:ahLst/>
              <a:cxnLst/>
              <a:rect l="l" t="t" r="r" b="b"/>
              <a:pathLst>
                <a:path w="97436" h="97436" extrusionOk="0">
                  <a:moveTo>
                    <a:pt x="48702" y="0"/>
                  </a:moveTo>
                  <a:cubicBezTo>
                    <a:pt x="46353" y="0"/>
                    <a:pt x="44037" y="196"/>
                    <a:pt x="41754" y="522"/>
                  </a:cubicBezTo>
                  <a:cubicBezTo>
                    <a:pt x="18202" y="3882"/>
                    <a:pt x="0" y="24204"/>
                    <a:pt x="0" y="48701"/>
                  </a:cubicBezTo>
                  <a:cubicBezTo>
                    <a:pt x="0" y="73199"/>
                    <a:pt x="18202" y="93521"/>
                    <a:pt x="41754" y="96914"/>
                  </a:cubicBezTo>
                  <a:cubicBezTo>
                    <a:pt x="44037" y="97240"/>
                    <a:pt x="46353" y="97436"/>
                    <a:pt x="48702" y="97436"/>
                  </a:cubicBezTo>
                  <a:cubicBezTo>
                    <a:pt x="75580" y="97436"/>
                    <a:pt x="97436" y="75580"/>
                    <a:pt x="97436" y="48701"/>
                  </a:cubicBezTo>
                  <a:cubicBezTo>
                    <a:pt x="97436" y="21855"/>
                    <a:pt x="75580" y="0"/>
                    <a:pt x="487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3"/>
            <p:cNvSpPr/>
            <p:nvPr/>
          </p:nvSpPr>
          <p:spPr>
            <a:xfrm>
              <a:off x="3800200" y="238125"/>
              <a:ext cx="1392075" cy="2435900"/>
            </a:xfrm>
            <a:custGeom>
              <a:avLst/>
              <a:gdLst/>
              <a:ahLst/>
              <a:cxnLst/>
              <a:rect l="l" t="t" r="r" b="b"/>
              <a:pathLst>
                <a:path w="55683" h="97436" extrusionOk="0">
                  <a:moveTo>
                    <a:pt x="6949" y="0"/>
                  </a:moveTo>
                  <a:cubicBezTo>
                    <a:pt x="4600" y="0"/>
                    <a:pt x="2284" y="196"/>
                    <a:pt x="1" y="522"/>
                  </a:cubicBezTo>
                  <a:lnTo>
                    <a:pt x="1" y="96914"/>
                  </a:lnTo>
                  <a:cubicBezTo>
                    <a:pt x="2284" y="97240"/>
                    <a:pt x="4600" y="97436"/>
                    <a:pt x="6949" y="97436"/>
                  </a:cubicBezTo>
                  <a:cubicBezTo>
                    <a:pt x="33827" y="97436"/>
                    <a:pt x="55683" y="75580"/>
                    <a:pt x="55683" y="48701"/>
                  </a:cubicBezTo>
                  <a:cubicBezTo>
                    <a:pt x="55683" y="21855"/>
                    <a:pt x="33827" y="0"/>
                    <a:pt x="69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3"/>
            <p:cNvSpPr/>
            <p:nvPr/>
          </p:nvSpPr>
          <p:spPr>
            <a:xfrm>
              <a:off x="3278275" y="3717825"/>
              <a:ext cx="2435925" cy="1043875"/>
            </a:xfrm>
            <a:custGeom>
              <a:avLst/>
              <a:gdLst/>
              <a:ahLst/>
              <a:cxnLst/>
              <a:rect l="l" t="t" r="r" b="b"/>
              <a:pathLst>
                <a:path w="97437" h="41755" extrusionOk="0">
                  <a:moveTo>
                    <a:pt x="20878" y="1"/>
                  </a:moveTo>
                  <a:cubicBezTo>
                    <a:pt x="9363" y="1"/>
                    <a:pt x="1" y="9363"/>
                    <a:pt x="1" y="20878"/>
                  </a:cubicBezTo>
                  <a:lnTo>
                    <a:pt x="1" y="34774"/>
                  </a:lnTo>
                  <a:cubicBezTo>
                    <a:pt x="1" y="38623"/>
                    <a:pt x="3132" y="41754"/>
                    <a:pt x="6949" y="41754"/>
                  </a:cubicBezTo>
                  <a:lnTo>
                    <a:pt x="90456" y="41754"/>
                  </a:lnTo>
                  <a:cubicBezTo>
                    <a:pt x="94305" y="41754"/>
                    <a:pt x="97436" y="38623"/>
                    <a:pt x="97436" y="34774"/>
                  </a:cubicBezTo>
                  <a:lnTo>
                    <a:pt x="97436" y="20878"/>
                  </a:lnTo>
                  <a:cubicBezTo>
                    <a:pt x="97436" y="9363"/>
                    <a:pt x="88074" y="1"/>
                    <a:pt x="765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3"/>
            <p:cNvSpPr/>
            <p:nvPr/>
          </p:nvSpPr>
          <p:spPr>
            <a:xfrm>
              <a:off x="1886225" y="3717825"/>
              <a:ext cx="1043875" cy="1043875"/>
            </a:xfrm>
            <a:custGeom>
              <a:avLst/>
              <a:gdLst/>
              <a:ahLst/>
              <a:cxnLst/>
              <a:rect l="l" t="t" r="r" b="b"/>
              <a:pathLst>
                <a:path w="41755" h="41755" extrusionOk="0">
                  <a:moveTo>
                    <a:pt x="20877" y="1"/>
                  </a:moveTo>
                  <a:cubicBezTo>
                    <a:pt x="9363" y="1"/>
                    <a:pt x="1" y="9363"/>
                    <a:pt x="1" y="20878"/>
                  </a:cubicBezTo>
                  <a:lnTo>
                    <a:pt x="1" y="34774"/>
                  </a:lnTo>
                  <a:cubicBezTo>
                    <a:pt x="1" y="38623"/>
                    <a:pt x="3132" y="41754"/>
                    <a:pt x="6981" y="41754"/>
                  </a:cubicBezTo>
                  <a:lnTo>
                    <a:pt x="34806" y="41754"/>
                  </a:lnTo>
                  <a:cubicBezTo>
                    <a:pt x="38655" y="41754"/>
                    <a:pt x="41754" y="38623"/>
                    <a:pt x="41754" y="34774"/>
                  </a:cubicBezTo>
                  <a:lnTo>
                    <a:pt x="41754" y="20878"/>
                  </a:lnTo>
                  <a:cubicBezTo>
                    <a:pt x="41754" y="9363"/>
                    <a:pt x="32392" y="1"/>
                    <a:pt x="20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3"/>
            <p:cNvSpPr/>
            <p:nvPr/>
          </p:nvSpPr>
          <p:spPr>
            <a:xfrm>
              <a:off x="3451975" y="933725"/>
              <a:ext cx="696475" cy="696475"/>
            </a:xfrm>
            <a:custGeom>
              <a:avLst/>
              <a:gdLst/>
              <a:ahLst/>
              <a:cxnLst/>
              <a:rect l="l" t="t" r="r" b="b"/>
              <a:pathLst>
                <a:path w="27859" h="27859" extrusionOk="0">
                  <a:moveTo>
                    <a:pt x="20878" y="1"/>
                  </a:moveTo>
                  <a:cubicBezTo>
                    <a:pt x="18431" y="1"/>
                    <a:pt x="16115" y="425"/>
                    <a:pt x="13930" y="1208"/>
                  </a:cubicBezTo>
                  <a:cubicBezTo>
                    <a:pt x="5807" y="4078"/>
                    <a:pt x="1" y="11842"/>
                    <a:pt x="1" y="20877"/>
                  </a:cubicBezTo>
                  <a:cubicBezTo>
                    <a:pt x="1" y="24727"/>
                    <a:pt x="3132" y="27858"/>
                    <a:pt x="6982" y="27858"/>
                  </a:cubicBezTo>
                  <a:cubicBezTo>
                    <a:pt x="10831" y="27858"/>
                    <a:pt x="13930" y="24727"/>
                    <a:pt x="13930" y="20877"/>
                  </a:cubicBezTo>
                  <a:cubicBezTo>
                    <a:pt x="13930" y="17028"/>
                    <a:pt x="17028" y="13929"/>
                    <a:pt x="20878" y="13929"/>
                  </a:cubicBezTo>
                  <a:cubicBezTo>
                    <a:pt x="24727" y="13929"/>
                    <a:pt x="27858" y="10831"/>
                    <a:pt x="27858" y="6981"/>
                  </a:cubicBezTo>
                  <a:cubicBezTo>
                    <a:pt x="27858" y="3132"/>
                    <a:pt x="24727" y="1"/>
                    <a:pt x="208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3"/>
            <p:cNvSpPr/>
            <p:nvPr/>
          </p:nvSpPr>
          <p:spPr>
            <a:xfrm>
              <a:off x="3800200" y="3717825"/>
              <a:ext cx="1914000" cy="1043875"/>
            </a:xfrm>
            <a:custGeom>
              <a:avLst/>
              <a:gdLst/>
              <a:ahLst/>
              <a:cxnLst/>
              <a:rect l="l" t="t" r="r" b="b"/>
              <a:pathLst>
                <a:path w="76560" h="41755" extrusionOk="0">
                  <a:moveTo>
                    <a:pt x="1" y="1"/>
                  </a:moveTo>
                  <a:lnTo>
                    <a:pt x="1" y="41754"/>
                  </a:lnTo>
                  <a:lnTo>
                    <a:pt x="69579" y="41754"/>
                  </a:lnTo>
                  <a:cubicBezTo>
                    <a:pt x="73428" y="41754"/>
                    <a:pt x="76559" y="38623"/>
                    <a:pt x="76559" y="34774"/>
                  </a:cubicBezTo>
                  <a:lnTo>
                    <a:pt x="76559" y="20878"/>
                  </a:lnTo>
                  <a:cubicBezTo>
                    <a:pt x="76559" y="9363"/>
                    <a:pt x="67197" y="1"/>
                    <a:pt x="556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3"/>
            <p:cNvSpPr/>
            <p:nvPr/>
          </p:nvSpPr>
          <p:spPr>
            <a:xfrm>
              <a:off x="3800200" y="933725"/>
              <a:ext cx="348250" cy="521950"/>
            </a:xfrm>
            <a:custGeom>
              <a:avLst/>
              <a:gdLst/>
              <a:ahLst/>
              <a:cxnLst/>
              <a:rect l="l" t="t" r="r" b="b"/>
              <a:pathLst>
                <a:path w="13930" h="20878" extrusionOk="0">
                  <a:moveTo>
                    <a:pt x="6949" y="1"/>
                  </a:moveTo>
                  <a:cubicBezTo>
                    <a:pt x="4502" y="1"/>
                    <a:pt x="2186" y="425"/>
                    <a:pt x="1" y="1208"/>
                  </a:cubicBezTo>
                  <a:lnTo>
                    <a:pt x="1" y="20877"/>
                  </a:lnTo>
                  <a:cubicBezTo>
                    <a:pt x="1" y="17028"/>
                    <a:pt x="3099" y="13929"/>
                    <a:pt x="6949" y="13929"/>
                  </a:cubicBezTo>
                  <a:cubicBezTo>
                    <a:pt x="10798" y="13929"/>
                    <a:pt x="13929" y="10831"/>
                    <a:pt x="13929" y="6981"/>
                  </a:cubicBezTo>
                  <a:cubicBezTo>
                    <a:pt x="13929" y="3132"/>
                    <a:pt x="10798" y="1"/>
                    <a:pt x="69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3"/>
            <p:cNvSpPr/>
            <p:nvPr/>
          </p:nvSpPr>
          <p:spPr>
            <a:xfrm>
              <a:off x="1190625" y="4413450"/>
              <a:ext cx="5219200" cy="1043875"/>
            </a:xfrm>
            <a:custGeom>
              <a:avLst/>
              <a:gdLst/>
              <a:ahLst/>
              <a:cxnLst/>
              <a:rect l="l" t="t" r="r" b="b"/>
              <a:pathLst>
                <a:path w="208768" h="41755" extrusionOk="0">
                  <a:moveTo>
                    <a:pt x="20877" y="1"/>
                  </a:moveTo>
                  <a:cubicBezTo>
                    <a:pt x="9362" y="1"/>
                    <a:pt x="0" y="9363"/>
                    <a:pt x="0" y="20877"/>
                  </a:cubicBezTo>
                  <a:lnTo>
                    <a:pt x="0" y="34806"/>
                  </a:lnTo>
                  <a:cubicBezTo>
                    <a:pt x="0" y="38623"/>
                    <a:pt x="3132" y="41754"/>
                    <a:pt x="6948" y="41754"/>
                  </a:cubicBezTo>
                  <a:lnTo>
                    <a:pt x="201819" y="41754"/>
                  </a:lnTo>
                  <a:cubicBezTo>
                    <a:pt x="205636" y="41754"/>
                    <a:pt x="208767" y="38623"/>
                    <a:pt x="208767" y="34806"/>
                  </a:cubicBezTo>
                  <a:lnTo>
                    <a:pt x="208767" y="20877"/>
                  </a:lnTo>
                  <a:cubicBezTo>
                    <a:pt x="208767" y="9363"/>
                    <a:pt x="199405" y="1"/>
                    <a:pt x="1878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3"/>
            <p:cNvSpPr/>
            <p:nvPr/>
          </p:nvSpPr>
          <p:spPr>
            <a:xfrm>
              <a:off x="3800200" y="4413450"/>
              <a:ext cx="2609625" cy="1043875"/>
            </a:xfrm>
            <a:custGeom>
              <a:avLst/>
              <a:gdLst/>
              <a:ahLst/>
              <a:cxnLst/>
              <a:rect l="l" t="t" r="r" b="b"/>
              <a:pathLst>
                <a:path w="104385" h="41755" extrusionOk="0">
                  <a:moveTo>
                    <a:pt x="1" y="1"/>
                  </a:moveTo>
                  <a:lnTo>
                    <a:pt x="1" y="41754"/>
                  </a:lnTo>
                  <a:lnTo>
                    <a:pt x="97436" y="41754"/>
                  </a:lnTo>
                  <a:cubicBezTo>
                    <a:pt x="101253" y="41754"/>
                    <a:pt x="104384" y="38623"/>
                    <a:pt x="104384" y="34806"/>
                  </a:cubicBezTo>
                  <a:lnTo>
                    <a:pt x="104384" y="20877"/>
                  </a:lnTo>
                  <a:cubicBezTo>
                    <a:pt x="104384" y="9363"/>
                    <a:pt x="95022" y="1"/>
                    <a:pt x="835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4D738F-325B-4BF5-AE34-B91C98F77CB2}"/>
              </a:ext>
            </a:extLst>
          </p:cNvPr>
          <p:cNvSpPr>
            <a:spLocks noGrp="1"/>
          </p:cNvSpPr>
          <p:nvPr>
            <p:ph type="title"/>
          </p:nvPr>
        </p:nvSpPr>
        <p:spPr/>
        <p:txBody>
          <a:bodyPr/>
          <a:lstStyle/>
          <a:p>
            <a:endParaRPr lang="nl-BE"/>
          </a:p>
        </p:txBody>
      </p:sp>
      <p:sp>
        <p:nvSpPr>
          <p:cNvPr id="3" name="Tijdelijke aanduiding voor tekst 2">
            <a:extLst>
              <a:ext uri="{FF2B5EF4-FFF2-40B4-BE49-F238E27FC236}">
                <a16:creationId xmlns:a16="http://schemas.microsoft.com/office/drawing/2014/main" id="{1B6ED784-A091-4C87-8716-27D80ED780AC}"/>
              </a:ext>
            </a:extLst>
          </p:cNvPr>
          <p:cNvSpPr>
            <a:spLocks noGrp="1"/>
          </p:cNvSpPr>
          <p:nvPr>
            <p:ph type="body" idx="1"/>
          </p:nvPr>
        </p:nvSpPr>
        <p:spPr/>
        <p:txBody>
          <a:bodyPr/>
          <a:lstStyle/>
          <a:p>
            <a:endParaRPr lang="nl-BE"/>
          </a:p>
        </p:txBody>
      </p:sp>
      <p:pic>
        <p:nvPicPr>
          <p:cNvPr id="5" name="Afbeelding 4">
            <a:extLst>
              <a:ext uri="{FF2B5EF4-FFF2-40B4-BE49-F238E27FC236}">
                <a16:creationId xmlns:a16="http://schemas.microsoft.com/office/drawing/2014/main" id="{144700F9-046C-432D-8F30-960BF556520F}"/>
              </a:ext>
            </a:extLst>
          </p:cNvPr>
          <p:cNvPicPr>
            <a:picLocks noChangeAspect="1"/>
          </p:cNvPicPr>
          <p:nvPr/>
        </p:nvPicPr>
        <p:blipFill>
          <a:blip r:embed="rId2"/>
          <a:stretch>
            <a:fillRect/>
          </a:stretch>
        </p:blipFill>
        <p:spPr>
          <a:xfrm>
            <a:off x="2175832" y="41250"/>
            <a:ext cx="4638808" cy="4677987"/>
          </a:xfrm>
          <a:prstGeom prst="rect">
            <a:avLst/>
          </a:prstGeom>
        </p:spPr>
      </p:pic>
    </p:spTree>
    <p:extLst>
      <p:ext uri="{BB962C8B-B14F-4D97-AF65-F5344CB8AC3E}">
        <p14:creationId xmlns:p14="http://schemas.microsoft.com/office/powerpoint/2010/main" val="12093598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09" name="Google Shape;1109;p44"/>
          <p:cNvSpPr txBox="1">
            <a:spLocks noGrp="1"/>
          </p:cNvSpPr>
          <p:nvPr>
            <p:ph type="subTitle" idx="5"/>
          </p:nvPr>
        </p:nvSpPr>
        <p:spPr>
          <a:xfrm>
            <a:off x="769762" y="3512600"/>
            <a:ext cx="1673400" cy="67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You could talk a bit about this person here</a:t>
            </a:r>
            <a:endParaRPr/>
          </a:p>
        </p:txBody>
      </p:sp>
      <p:sp>
        <p:nvSpPr>
          <p:cNvPr id="1110" name="Google Shape;1110;p44"/>
          <p:cNvSpPr txBox="1">
            <a:spLocks noGrp="1"/>
          </p:cNvSpPr>
          <p:nvPr>
            <p:ph type="subTitle" idx="7"/>
          </p:nvPr>
        </p:nvSpPr>
        <p:spPr>
          <a:xfrm>
            <a:off x="6700838" y="3512600"/>
            <a:ext cx="1673400" cy="67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You could talk a bit about this person here</a:t>
            </a:r>
            <a:endParaRPr/>
          </a:p>
        </p:txBody>
      </p:sp>
      <p:sp>
        <p:nvSpPr>
          <p:cNvPr id="1111" name="Google Shape;1111;p44"/>
          <p:cNvSpPr txBox="1">
            <a:spLocks noGrp="1"/>
          </p:cNvSpPr>
          <p:nvPr>
            <p:ph type="subTitle" idx="8"/>
          </p:nvPr>
        </p:nvSpPr>
        <p:spPr>
          <a:xfrm>
            <a:off x="4723813" y="3512600"/>
            <a:ext cx="1673400" cy="67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You could talk a bit about this person here</a:t>
            </a:r>
            <a:endParaRPr/>
          </a:p>
        </p:txBody>
      </p:sp>
      <p:sp>
        <p:nvSpPr>
          <p:cNvPr id="1112" name="Google Shape;1112;p44"/>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TEAM</a:t>
            </a:r>
            <a:endParaRPr/>
          </a:p>
        </p:txBody>
      </p:sp>
      <p:sp>
        <p:nvSpPr>
          <p:cNvPr id="1113" name="Google Shape;1113;p44"/>
          <p:cNvSpPr txBox="1">
            <a:spLocks noGrp="1"/>
          </p:cNvSpPr>
          <p:nvPr>
            <p:ph type="subTitle" idx="2"/>
          </p:nvPr>
        </p:nvSpPr>
        <p:spPr>
          <a:xfrm>
            <a:off x="769750" y="3017575"/>
            <a:ext cx="1673400" cy="35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BOB KANE </a:t>
            </a:r>
            <a:endParaRPr/>
          </a:p>
        </p:txBody>
      </p:sp>
      <p:sp>
        <p:nvSpPr>
          <p:cNvPr id="1114" name="Google Shape;1114;p44"/>
          <p:cNvSpPr txBox="1">
            <a:spLocks noGrp="1"/>
          </p:cNvSpPr>
          <p:nvPr>
            <p:ph type="subTitle" idx="3"/>
          </p:nvPr>
        </p:nvSpPr>
        <p:spPr>
          <a:xfrm>
            <a:off x="4723813" y="3017575"/>
            <a:ext cx="1673400" cy="35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CHRIS DOE</a:t>
            </a:r>
            <a:endParaRPr/>
          </a:p>
        </p:txBody>
      </p:sp>
      <p:sp>
        <p:nvSpPr>
          <p:cNvPr id="1115" name="Google Shape;1115;p44"/>
          <p:cNvSpPr txBox="1">
            <a:spLocks noGrp="1"/>
          </p:cNvSpPr>
          <p:nvPr>
            <p:ph type="subTitle" idx="4"/>
          </p:nvPr>
        </p:nvSpPr>
        <p:spPr>
          <a:xfrm>
            <a:off x="6700845" y="3017575"/>
            <a:ext cx="1673400" cy="35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LEIA BROWN </a:t>
            </a:r>
            <a:endParaRPr/>
          </a:p>
        </p:txBody>
      </p:sp>
      <p:sp>
        <p:nvSpPr>
          <p:cNvPr id="1116" name="Google Shape;1116;p44"/>
          <p:cNvSpPr txBox="1">
            <a:spLocks noGrp="1"/>
          </p:cNvSpPr>
          <p:nvPr>
            <p:ph type="subTitle" idx="6"/>
          </p:nvPr>
        </p:nvSpPr>
        <p:spPr>
          <a:xfrm>
            <a:off x="2746787" y="3512600"/>
            <a:ext cx="1673400" cy="67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You could talk a bit about this person here</a:t>
            </a:r>
            <a:endParaRPr/>
          </a:p>
        </p:txBody>
      </p:sp>
      <p:sp>
        <p:nvSpPr>
          <p:cNvPr id="1117" name="Google Shape;1117;p44"/>
          <p:cNvSpPr txBox="1">
            <a:spLocks noGrp="1"/>
          </p:cNvSpPr>
          <p:nvPr>
            <p:ph type="subTitle" idx="1"/>
          </p:nvPr>
        </p:nvSpPr>
        <p:spPr>
          <a:xfrm>
            <a:off x="2746782" y="3017575"/>
            <a:ext cx="1673400" cy="35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AMY CLARK</a:t>
            </a:r>
            <a:endParaRPr/>
          </a:p>
        </p:txBody>
      </p:sp>
      <p:grpSp>
        <p:nvGrpSpPr>
          <p:cNvPr id="1118" name="Google Shape;1118;p44"/>
          <p:cNvGrpSpPr/>
          <p:nvPr/>
        </p:nvGrpSpPr>
        <p:grpSpPr>
          <a:xfrm>
            <a:off x="1333886" y="2026045"/>
            <a:ext cx="545151" cy="643005"/>
            <a:chOff x="1587750" y="238125"/>
            <a:chExt cx="4424925" cy="5219200"/>
          </a:xfrm>
        </p:grpSpPr>
        <p:sp>
          <p:nvSpPr>
            <p:cNvPr id="1119" name="Google Shape;1119;p44"/>
            <p:cNvSpPr/>
            <p:nvPr/>
          </p:nvSpPr>
          <p:spPr>
            <a:xfrm>
              <a:off x="5033225" y="2110500"/>
              <a:ext cx="979450" cy="1247725"/>
            </a:xfrm>
            <a:custGeom>
              <a:avLst/>
              <a:gdLst/>
              <a:ahLst/>
              <a:cxnLst/>
              <a:rect l="l" t="t" r="r" b="b"/>
              <a:pathLst>
                <a:path w="39178" h="49909" extrusionOk="0">
                  <a:moveTo>
                    <a:pt x="1" y="0"/>
                  </a:moveTo>
                  <a:lnTo>
                    <a:pt x="1" y="49909"/>
                  </a:lnTo>
                  <a:lnTo>
                    <a:pt x="18757" y="49909"/>
                  </a:lnTo>
                  <a:cubicBezTo>
                    <a:pt x="30044" y="49909"/>
                    <a:pt x="39177" y="40775"/>
                    <a:pt x="39177" y="29489"/>
                  </a:cubicBezTo>
                  <a:lnTo>
                    <a:pt x="39177" y="20420"/>
                  </a:lnTo>
                  <a:cubicBezTo>
                    <a:pt x="39177" y="9134"/>
                    <a:pt x="30044" y="0"/>
                    <a:pt x="18757" y="0"/>
                  </a:cubicBezTo>
                  <a:close/>
                </a:path>
              </a:pathLst>
            </a:custGeom>
            <a:solidFill>
              <a:srgbClr val="DB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4"/>
            <p:cNvSpPr/>
            <p:nvPr/>
          </p:nvSpPr>
          <p:spPr>
            <a:xfrm>
              <a:off x="1587750" y="2110500"/>
              <a:ext cx="866100" cy="1247725"/>
            </a:xfrm>
            <a:custGeom>
              <a:avLst/>
              <a:gdLst/>
              <a:ahLst/>
              <a:cxnLst/>
              <a:rect l="l" t="t" r="r" b="b"/>
              <a:pathLst>
                <a:path w="34644" h="49909" extrusionOk="0">
                  <a:moveTo>
                    <a:pt x="20421" y="0"/>
                  </a:moveTo>
                  <a:cubicBezTo>
                    <a:pt x="9134" y="0"/>
                    <a:pt x="1" y="9134"/>
                    <a:pt x="1" y="20420"/>
                  </a:cubicBezTo>
                  <a:lnTo>
                    <a:pt x="1" y="29489"/>
                  </a:lnTo>
                  <a:cubicBezTo>
                    <a:pt x="1" y="40775"/>
                    <a:pt x="9134" y="49909"/>
                    <a:pt x="20421" y="49909"/>
                  </a:cubicBezTo>
                  <a:lnTo>
                    <a:pt x="34643" y="49909"/>
                  </a:lnTo>
                  <a:lnTo>
                    <a:pt x="34643" y="0"/>
                  </a:lnTo>
                  <a:close/>
                </a:path>
              </a:pathLst>
            </a:custGeom>
            <a:solidFill>
              <a:srgbClr val="ED9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4"/>
            <p:cNvSpPr/>
            <p:nvPr/>
          </p:nvSpPr>
          <p:spPr>
            <a:xfrm>
              <a:off x="3484600" y="490100"/>
              <a:ext cx="2017575" cy="3721125"/>
            </a:xfrm>
            <a:custGeom>
              <a:avLst/>
              <a:gdLst/>
              <a:ahLst/>
              <a:cxnLst/>
              <a:rect l="l" t="t" r="r" b="b"/>
              <a:pathLst>
                <a:path w="80703" h="148845" extrusionOk="0">
                  <a:moveTo>
                    <a:pt x="1" y="1"/>
                  </a:moveTo>
                  <a:lnTo>
                    <a:pt x="12625" y="148845"/>
                  </a:lnTo>
                  <a:lnTo>
                    <a:pt x="80702" y="114725"/>
                  </a:lnTo>
                  <a:lnTo>
                    <a:pt x="80702" y="57999"/>
                  </a:lnTo>
                  <a:cubicBezTo>
                    <a:pt x="80702" y="57999"/>
                    <a:pt x="77864" y="35719"/>
                    <a:pt x="72841" y="26227"/>
                  </a:cubicBezTo>
                  <a:lnTo>
                    <a:pt x="1" y="1"/>
                  </a:lnTo>
                  <a:close/>
                </a:path>
              </a:pathLst>
            </a:custGeom>
            <a:solidFill>
              <a:srgbClr val="ED9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4"/>
            <p:cNvSpPr/>
            <p:nvPr/>
          </p:nvSpPr>
          <p:spPr>
            <a:xfrm>
              <a:off x="2098250" y="368600"/>
              <a:ext cx="1701975" cy="3842625"/>
            </a:xfrm>
            <a:custGeom>
              <a:avLst/>
              <a:gdLst/>
              <a:ahLst/>
              <a:cxnLst/>
              <a:rect l="l" t="t" r="r" b="b"/>
              <a:pathLst>
                <a:path w="68079" h="153705" extrusionOk="0">
                  <a:moveTo>
                    <a:pt x="41917" y="0"/>
                  </a:moveTo>
                  <a:cubicBezTo>
                    <a:pt x="17289" y="10243"/>
                    <a:pt x="1" y="34545"/>
                    <a:pt x="1" y="62859"/>
                  </a:cubicBezTo>
                  <a:lnTo>
                    <a:pt x="1" y="119585"/>
                  </a:lnTo>
                  <a:lnTo>
                    <a:pt x="68079" y="153705"/>
                  </a:lnTo>
                  <a:lnTo>
                    <a:pt x="68079" y="9395"/>
                  </a:lnTo>
                  <a:lnTo>
                    <a:pt x="41917" y="0"/>
                  </a:lnTo>
                  <a:close/>
                </a:path>
              </a:pathLst>
            </a:custGeom>
            <a:solidFill>
              <a:srgbClr val="F7A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4"/>
            <p:cNvSpPr/>
            <p:nvPr/>
          </p:nvSpPr>
          <p:spPr>
            <a:xfrm>
              <a:off x="3345975" y="3076850"/>
              <a:ext cx="2156200" cy="2380475"/>
            </a:xfrm>
            <a:custGeom>
              <a:avLst/>
              <a:gdLst/>
              <a:ahLst/>
              <a:cxnLst/>
              <a:rect l="l" t="t" r="r" b="b"/>
              <a:pathLst>
                <a:path w="86248" h="95219" extrusionOk="0">
                  <a:moveTo>
                    <a:pt x="18170" y="1"/>
                  </a:moveTo>
                  <a:lnTo>
                    <a:pt x="0" y="47626"/>
                  </a:lnTo>
                  <a:lnTo>
                    <a:pt x="18170" y="95218"/>
                  </a:lnTo>
                  <a:cubicBezTo>
                    <a:pt x="55780" y="95218"/>
                    <a:pt x="86247" y="64751"/>
                    <a:pt x="86247" y="27140"/>
                  </a:cubicBezTo>
                  <a:lnTo>
                    <a:pt x="86247" y="11255"/>
                  </a:lnTo>
                  <a:lnTo>
                    <a:pt x="55682" y="11255"/>
                  </a:lnTo>
                  <a:cubicBezTo>
                    <a:pt x="44918" y="4143"/>
                    <a:pt x="32033" y="1"/>
                    <a:pt x="181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4"/>
            <p:cNvSpPr/>
            <p:nvPr/>
          </p:nvSpPr>
          <p:spPr>
            <a:xfrm>
              <a:off x="2098250" y="3076850"/>
              <a:ext cx="1701975" cy="2380475"/>
            </a:xfrm>
            <a:custGeom>
              <a:avLst/>
              <a:gdLst/>
              <a:ahLst/>
              <a:cxnLst/>
              <a:rect l="l" t="t" r="r" b="b"/>
              <a:pathLst>
                <a:path w="68079" h="95219" extrusionOk="0">
                  <a:moveTo>
                    <a:pt x="68079" y="1"/>
                  </a:moveTo>
                  <a:cubicBezTo>
                    <a:pt x="54215" y="1"/>
                    <a:pt x="41330" y="4143"/>
                    <a:pt x="30598" y="11255"/>
                  </a:cubicBezTo>
                  <a:lnTo>
                    <a:pt x="1" y="11255"/>
                  </a:lnTo>
                  <a:lnTo>
                    <a:pt x="1" y="27140"/>
                  </a:lnTo>
                  <a:cubicBezTo>
                    <a:pt x="1" y="64751"/>
                    <a:pt x="30468" y="95218"/>
                    <a:pt x="68079" y="95218"/>
                  </a:cubicBezTo>
                  <a:lnTo>
                    <a:pt x="680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4"/>
            <p:cNvSpPr/>
            <p:nvPr/>
          </p:nvSpPr>
          <p:spPr>
            <a:xfrm>
              <a:off x="3516400" y="1997150"/>
              <a:ext cx="567625" cy="340075"/>
            </a:xfrm>
            <a:custGeom>
              <a:avLst/>
              <a:gdLst/>
              <a:ahLst/>
              <a:cxnLst/>
              <a:rect l="l" t="t" r="r" b="b"/>
              <a:pathLst>
                <a:path w="22705" h="13603" extrusionOk="0">
                  <a:moveTo>
                    <a:pt x="1" y="0"/>
                  </a:moveTo>
                  <a:lnTo>
                    <a:pt x="1" y="13603"/>
                  </a:lnTo>
                  <a:lnTo>
                    <a:pt x="22704" y="13603"/>
                  </a:lnTo>
                  <a:lnTo>
                    <a:pt x="22704" y="0"/>
                  </a:lnTo>
                  <a:close/>
                </a:path>
              </a:pathLst>
            </a:custGeom>
            <a:solidFill>
              <a:srgbClr val="DB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4"/>
            <p:cNvSpPr/>
            <p:nvPr/>
          </p:nvSpPr>
          <p:spPr>
            <a:xfrm>
              <a:off x="2892550" y="1656250"/>
              <a:ext cx="737250" cy="1021050"/>
            </a:xfrm>
            <a:custGeom>
              <a:avLst/>
              <a:gdLst/>
              <a:ahLst/>
              <a:cxnLst/>
              <a:rect l="l" t="t" r="r" b="b"/>
              <a:pathLst>
                <a:path w="29490" h="40842" extrusionOk="0">
                  <a:moveTo>
                    <a:pt x="9069" y="1"/>
                  </a:moveTo>
                  <a:lnTo>
                    <a:pt x="1" y="20421"/>
                  </a:lnTo>
                  <a:lnTo>
                    <a:pt x="9069" y="40841"/>
                  </a:lnTo>
                  <a:cubicBezTo>
                    <a:pt x="20323" y="40841"/>
                    <a:pt x="29489" y="31675"/>
                    <a:pt x="29489" y="20421"/>
                  </a:cubicBezTo>
                  <a:cubicBezTo>
                    <a:pt x="29489" y="9167"/>
                    <a:pt x="20323" y="1"/>
                    <a:pt x="9069" y="1"/>
                  </a:cubicBezTo>
                  <a:close/>
                </a:path>
              </a:pathLst>
            </a:custGeom>
            <a:solidFill>
              <a:srgbClr val="FFE0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4"/>
            <p:cNvSpPr/>
            <p:nvPr/>
          </p:nvSpPr>
          <p:spPr>
            <a:xfrm>
              <a:off x="2608750" y="1656250"/>
              <a:ext cx="510525" cy="1021050"/>
            </a:xfrm>
            <a:custGeom>
              <a:avLst/>
              <a:gdLst/>
              <a:ahLst/>
              <a:cxnLst/>
              <a:rect l="l" t="t" r="r" b="b"/>
              <a:pathLst>
                <a:path w="20421" h="40842" extrusionOk="0">
                  <a:moveTo>
                    <a:pt x="20421" y="1"/>
                  </a:moveTo>
                  <a:cubicBezTo>
                    <a:pt x="9167" y="1"/>
                    <a:pt x="1" y="9167"/>
                    <a:pt x="1" y="20421"/>
                  </a:cubicBezTo>
                  <a:cubicBezTo>
                    <a:pt x="1" y="31675"/>
                    <a:pt x="9167" y="40841"/>
                    <a:pt x="20421" y="40841"/>
                  </a:cubicBezTo>
                  <a:lnTo>
                    <a:pt x="204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4"/>
            <p:cNvSpPr/>
            <p:nvPr/>
          </p:nvSpPr>
          <p:spPr>
            <a:xfrm>
              <a:off x="4254425" y="1656250"/>
              <a:ext cx="737250" cy="1021050"/>
            </a:xfrm>
            <a:custGeom>
              <a:avLst/>
              <a:gdLst/>
              <a:ahLst/>
              <a:cxnLst/>
              <a:rect l="l" t="t" r="r" b="b"/>
              <a:pathLst>
                <a:path w="29490" h="40842" extrusionOk="0">
                  <a:moveTo>
                    <a:pt x="9069" y="1"/>
                  </a:moveTo>
                  <a:lnTo>
                    <a:pt x="1" y="20421"/>
                  </a:lnTo>
                  <a:lnTo>
                    <a:pt x="9069" y="40841"/>
                  </a:lnTo>
                  <a:cubicBezTo>
                    <a:pt x="20323" y="40841"/>
                    <a:pt x="29489" y="31675"/>
                    <a:pt x="29489" y="20421"/>
                  </a:cubicBezTo>
                  <a:cubicBezTo>
                    <a:pt x="29489" y="9167"/>
                    <a:pt x="20323" y="1"/>
                    <a:pt x="9069" y="1"/>
                  </a:cubicBezTo>
                  <a:close/>
                </a:path>
              </a:pathLst>
            </a:custGeom>
            <a:solidFill>
              <a:srgbClr val="FFBE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4"/>
            <p:cNvSpPr/>
            <p:nvPr/>
          </p:nvSpPr>
          <p:spPr>
            <a:xfrm>
              <a:off x="3970650" y="1656250"/>
              <a:ext cx="510525" cy="1021050"/>
            </a:xfrm>
            <a:custGeom>
              <a:avLst/>
              <a:gdLst/>
              <a:ahLst/>
              <a:cxnLst/>
              <a:rect l="l" t="t" r="r" b="b"/>
              <a:pathLst>
                <a:path w="20421" h="40842" extrusionOk="0">
                  <a:moveTo>
                    <a:pt x="20420" y="1"/>
                  </a:moveTo>
                  <a:cubicBezTo>
                    <a:pt x="9166" y="1"/>
                    <a:pt x="0" y="9167"/>
                    <a:pt x="0" y="20421"/>
                  </a:cubicBezTo>
                  <a:cubicBezTo>
                    <a:pt x="0" y="31675"/>
                    <a:pt x="9166" y="40841"/>
                    <a:pt x="20420" y="40841"/>
                  </a:cubicBezTo>
                  <a:lnTo>
                    <a:pt x="20420" y="1"/>
                  </a:lnTo>
                  <a:close/>
                </a:path>
              </a:pathLst>
            </a:custGeom>
            <a:solidFill>
              <a:srgbClr val="FFE0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4"/>
            <p:cNvSpPr/>
            <p:nvPr/>
          </p:nvSpPr>
          <p:spPr>
            <a:xfrm>
              <a:off x="3686850" y="3587350"/>
              <a:ext cx="510525" cy="340900"/>
            </a:xfrm>
            <a:custGeom>
              <a:avLst/>
              <a:gdLst/>
              <a:ahLst/>
              <a:cxnLst/>
              <a:rect l="l" t="t" r="r" b="b"/>
              <a:pathLst>
                <a:path w="20421" h="13636" extrusionOk="0">
                  <a:moveTo>
                    <a:pt x="4535" y="1"/>
                  </a:moveTo>
                  <a:lnTo>
                    <a:pt x="0" y="6818"/>
                  </a:lnTo>
                  <a:lnTo>
                    <a:pt x="4535" y="13636"/>
                  </a:lnTo>
                  <a:lnTo>
                    <a:pt x="20420" y="13636"/>
                  </a:lnTo>
                  <a:lnTo>
                    <a:pt x="20420" y="1"/>
                  </a:lnTo>
                  <a:close/>
                </a:path>
              </a:pathLst>
            </a:custGeom>
            <a:solidFill>
              <a:srgbClr val="DB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4"/>
            <p:cNvSpPr/>
            <p:nvPr/>
          </p:nvSpPr>
          <p:spPr>
            <a:xfrm>
              <a:off x="3403050" y="3587350"/>
              <a:ext cx="397175" cy="340900"/>
            </a:xfrm>
            <a:custGeom>
              <a:avLst/>
              <a:gdLst/>
              <a:ahLst/>
              <a:cxnLst/>
              <a:rect l="l" t="t" r="r" b="b"/>
              <a:pathLst>
                <a:path w="15887" h="13636" extrusionOk="0">
                  <a:moveTo>
                    <a:pt x="1" y="1"/>
                  </a:moveTo>
                  <a:lnTo>
                    <a:pt x="1" y="13636"/>
                  </a:lnTo>
                  <a:lnTo>
                    <a:pt x="15887" y="13636"/>
                  </a:lnTo>
                  <a:lnTo>
                    <a:pt x="15887" y="1"/>
                  </a:lnTo>
                  <a:close/>
                </a:path>
              </a:pathLst>
            </a:custGeom>
            <a:solidFill>
              <a:srgbClr val="ED9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4"/>
            <p:cNvSpPr/>
            <p:nvPr/>
          </p:nvSpPr>
          <p:spPr>
            <a:xfrm>
              <a:off x="3146175" y="238125"/>
              <a:ext cx="2159450" cy="907650"/>
            </a:xfrm>
            <a:custGeom>
              <a:avLst/>
              <a:gdLst/>
              <a:ahLst/>
              <a:cxnLst/>
              <a:rect l="l" t="t" r="r" b="b"/>
              <a:pathLst>
                <a:path w="86378" h="36306" extrusionOk="0">
                  <a:moveTo>
                    <a:pt x="26162" y="0"/>
                  </a:moveTo>
                  <a:cubicBezTo>
                    <a:pt x="16898" y="0"/>
                    <a:pt x="8058" y="1859"/>
                    <a:pt x="0" y="5219"/>
                  </a:cubicBezTo>
                  <a:cubicBezTo>
                    <a:pt x="10537" y="23780"/>
                    <a:pt x="30500" y="36306"/>
                    <a:pt x="53399" y="36306"/>
                  </a:cubicBezTo>
                  <a:lnTo>
                    <a:pt x="86378" y="36306"/>
                  </a:lnTo>
                  <a:cubicBezTo>
                    <a:pt x="74961" y="14712"/>
                    <a:pt x="52290" y="0"/>
                    <a:pt x="261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 name="Google Shape;1133;p44"/>
          <p:cNvGrpSpPr/>
          <p:nvPr/>
        </p:nvGrpSpPr>
        <p:grpSpPr>
          <a:xfrm>
            <a:off x="7216769" y="1999949"/>
            <a:ext cx="641538" cy="695197"/>
            <a:chOff x="1392050" y="238125"/>
            <a:chExt cx="4816350" cy="5219200"/>
          </a:xfrm>
        </p:grpSpPr>
        <p:sp>
          <p:nvSpPr>
            <p:cNvPr id="1134" name="Google Shape;1134;p44"/>
            <p:cNvSpPr/>
            <p:nvPr/>
          </p:nvSpPr>
          <p:spPr>
            <a:xfrm>
              <a:off x="1392050" y="2053400"/>
              <a:ext cx="910925" cy="1021025"/>
            </a:xfrm>
            <a:custGeom>
              <a:avLst/>
              <a:gdLst/>
              <a:ahLst/>
              <a:cxnLst/>
              <a:rect l="l" t="t" r="r" b="b"/>
              <a:pathLst>
                <a:path w="36437" h="40841" extrusionOk="0">
                  <a:moveTo>
                    <a:pt x="20420" y="1"/>
                  </a:moveTo>
                  <a:cubicBezTo>
                    <a:pt x="9134" y="1"/>
                    <a:pt x="0" y="9134"/>
                    <a:pt x="0" y="20421"/>
                  </a:cubicBezTo>
                  <a:cubicBezTo>
                    <a:pt x="0" y="31675"/>
                    <a:pt x="9134" y="40841"/>
                    <a:pt x="20420" y="40841"/>
                  </a:cubicBezTo>
                  <a:cubicBezTo>
                    <a:pt x="21236" y="40841"/>
                    <a:pt x="36436" y="40678"/>
                    <a:pt x="36436" y="40678"/>
                  </a:cubicBezTo>
                  <a:lnTo>
                    <a:pt x="36436" y="1"/>
                  </a:lnTo>
                  <a:close/>
                </a:path>
              </a:pathLst>
            </a:custGeom>
            <a:solidFill>
              <a:srgbClr val="FCA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4"/>
            <p:cNvSpPr/>
            <p:nvPr/>
          </p:nvSpPr>
          <p:spPr>
            <a:xfrm>
              <a:off x="1452375" y="2787350"/>
              <a:ext cx="1021050" cy="1021025"/>
            </a:xfrm>
            <a:custGeom>
              <a:avLst/>
              <a:gdLst/>
              <a:ahLst/>
              <a:cxnLst/>
              <a:rect l="l" t="t" r="r" b="b"/>
              <a:pathLst>
                <a:path w="40842" h="40841" extrusionOk="0">
                  <a:moveTo>
                    <a:pt x="20421" y="13603"/>
                  </a:moveTo>
                  <a:cubicBezTo>
                    <a:pt x="24172" y="13603"/>
                    <a:pt x="27239" y="16669"/>
                    <a:pt x="27239" y="20421"/>
                  </a:cubicBezTo>
                  <a:cubicBezTo>
                    <a:pt x="27239" y="24172"/>
                    <a:pt x="24172" y="27206"/>
                    <a:pt x="20421" y="27206"/>
                  </a:cubicBezTo>
                  <a:cubicBezTo>
                    <a:pt x="16670" y="27206"/>
                    <a:pt x="13603" y="24172"/>
                    <a:pt x="13603" y="20421"/>
                  </a:cubicBezTo>
                  <a:cubicBezTo>
                    <a:pt x="13603" y="16669"/>
                    <a:pt x="16670" y="13603"/>
                    <a:pt x="20421" y="13603"/>
                  </a:cubicBezTo>
                  <a:close/>
                  <a:moveTo>
                    <a:pt x="20421" y="1"/>
                  </a:moveTo>
                  <a:cubicBezTo>
                    <a:pt x="9167" y="1"/>
                    <a:pt x="1" y="9167"/>
                    <a:pt x="1" y="20421"/>
                  </a:cubicBezTo>
                  <a:cubicBezTo>
                    <a:pt x="1" y="31675"/>
                    <a:pt x="9167" y="40841"/>
                    <a:pt x="20421" y="40841"/>
                  </a:cubicBezTo>
                  <a:cubicBezTo>
                    <a:pt x="31675" y="40841"/>
                    <a:pt x="40841" y="31675"/>
                    <a:pt x="40841" y="20421"/>
                  </a:cubicBezTo>
                  <a:cubicBezTo>
                    <a:pt x="40841" y="9167"/>
                    <a:pt x="31675" y="1"/>
                    <a:pt x="20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4"/>
            <p:cNvSpPr/>
            <p:nvPr/>
          </p:nvSpPr>
          <p:spPr>
            <a:xfrm>
              <a:off x="3376950" y="1714975"/>
              <a:ext cx="1701975" cy="3060575"/>
            </a:xfrm>
            <a:custGeom>
              <a:avLst/>
              <a:gdLst/>
              <a:ahLst/>
              <a:cxnLst/>
              <a:rect l="l" t="t" r="r" b="b"/>
              <a:pathLst>
                <a:path w="68079" h="122423" extrusionOk="0">
                  <a:moveTo>
                    <a:pt x="1" y="1"/>
                  </a:moveTo>
                  <a:lnTo>
                    <a:pt x="9102" y="122423"/>
                  </a:lnTo>
                  <a:cubicBezTo>
                    <a:pt x="22574" y="122423"/>
                    <a:pt x="37514" y="115540"/>
                    <a:pt x="49942" y="104580"/>
                  </a:cubicBezTo>
                  <a:lnTo>
                    <a:pt x="68079" y="24890"/>
                  </a:lnTo>
                  <a:lnTo>
                    <a:pt x="1" y="1"/>
                  </a:lnTo>
                  <a:close/>
                </a:path>
              </a:pathLst>
            </a:custGeom>
            <a:solidFill>
              <a:srgbClr val="FCA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4"/>
            <p:cNvSpPr/>
            <p:nvPr/>
          </p:nvSpPr>
          <p:spPr>
            <a:xfrm>
              <a:off x="1902550" y="1019350"/>
              <a:ext cx="1701950" cy="3757025"/>
            </a:xfrm>
            <a:custGeom>
              <a:avLst/>
              <a:gdLst/>
              <a:ahLst/>
              <a:cxnLst/>
              <a:rect l="l" t="t" r="r" b="b"/>
              <a:pathLst>
                <a:path w="68078" h="150281" extrusionOk="0">
                  <a:moveTo>
                    <a:pt x="45374" y="1"/>
                  </a:moveTo>
                  <a:cubicBezTo>
                    <a:pt x="33142" y="13962"/>
                    <a:pt x="0" y="41363"/>
                    <a:pt x="0" y="41363"/>
                  </a:cubicBezTo>
                  <a:lnTo>
                    <a:pt x="0" y="77669"/>
                  </a:lnTo>
                  <a:cubicBezTo>
                    <a:pt x="0" y="115247"/>
                    <a:pt x="37676" y="150281"/>
                    <a:pt x="68078" y="150281"/>
                  </a:cubicBezTo>
                  <a:lnTo>
                    <a:pt x="68078" y="1"/>
                  </a:lnTo>
                  <a:close/>
                </a:path>
              </a:pathLst>
            </a:custGeom>
            <a:solidFill>
              <a:srgbClr val="FCC2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4"/>
            <p:cNvSpPr/>
            <p:nvPr/>
          </p:nvSpPr>
          <p:spPr>
            <a:xfrm>
              <a:off x="1902550" y="533325"/>
              <a:ext cx="1377400" cy="1520100"/>
            </a:xfrm>
            <a:custGeom>
              <a:avLst/>
              <a:gdLst/>
              <a:ahLst/>
              <a:cxnLst/>
              <a:rect l="l" t="t" r="r" b="b"/>
              <a:pathLst>
                <a:path w="55096" h="60804" extrusionOk="0">
                  <a:moveTo>
                    <a:pt x="29749" y="0"/>
                  </a:moveTo>
                  <a:cubicBezTo>
                    <a:pt x="11809" y="12233"/>
                    <a:pt x="0" y="32881"/>
                    <a:pt x="0" y="56270"/>
                  </a:cubicBezTo>
                  <a:lnTo>
                    <a:pt x="0" y="60804"/>
                  </a:lnTo>
                  <a:cubicBezTo>
                    <a:pt x="17778" y="54149"/>
                    <a:pt x="33142" y="42471"/>
                    <a:pt x="45374" y="28510"/>
                  </a:cubicBezTo>
                  <a:lnTo>
                    <a:pt x="55095" y="13114"/>
                  </a:lnTo>
                  <a:lnTo>
                    <a:pt x="297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4"/>
            <p:cNvSpPr/>
            <p:nvPr/>
          </p:nvSpPr>
          <p:spPr>
            <a:xfrm>
              <a:off x="2646275" y="238125"/>
              <a:ext cx="3562125" cy="5219200"/>
            </a:xfrm>
            <a:custGeom>
              <a:avLst/>
              <a:gdLst/>
              <a:ahLst/>
              <a:cxnLst/>
              <a:rect l="l" t="t" r="r" b="b"/>
              <a:pathLst>
                <a:path w="142485" h="208768" extrusionOk="0">
                  <a:moveTo>
                    <a:pt x="38329" y="0"/>
                  </a:moveTo>
                  <a:cubicBezTo>
                    <a:pt x="24107" y="0"/>
                    <a:pt x="10928" y="4338"/>
                    <a:pt x="0" y="11808"/>
                  </a:cubicBezTo>
                  <a:lnTo>
                    <a:pt x="15625" y="40318"/>
                  </a:lnTo>
                  <a:lnTo>
                    <a:pt x="41036" y="86736"/>
                  </a:lnTo>
                  <a:cubicBezTo>
                    <a:pt x="47038" y="97696"/>
                    <a:pt x="62141" y="106634"/>
                    <a:pt x="74602" y="106634"/>
                  </a:cubicBezTo>
                  <a:lnTo>
                    <a:pt x="79169" y="106634"/>
                  </a:lnTo>
                  <a:lnTo>
                    <a:pt x="79169" y="208735"/>
                  </a:lnTo>
                  <a:lnTo>
                    <a:pt x="122553" y="208767"/>
                  </a:lnTo>
                  <a:cubicBezTo>
                    <a:pt x="134851" y="196437"/>
                    <a:pt x="142484" y="179442"/>
                    <a:pt x="142484" y="160653"/>
                  </a:cubicBezTo>
                  <a:cubicBezTo>
                    <a:pt x="142484" y="151911"/>
                    <a:pt x="140853" y="143593"/>
                    <a:pt x="137852" y="135927"/>
                  </a:cubicBezTo>
                  <a:lnTo>
                    <a:pt x="101742" y="43352"/>
                  </a:lnTo>
                  <a:cubicBezTo>
                    <a:pt x="91858" y="17974"/>
                    <a:pt x="67197" y="0"/>
                    <a:pt x="383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4"/>
            <p:cNvSpPr/>
            <p:nvPr/>
          </p:nvSpPr>
          <p:spPr>
            <a:xfrm>
              <a:off x="2470125" y="2450550"/>
              <a:ext cx="737225" cy="510525"/>
            </a:xfrm>
            <a:custGeom>
              <a:avLst/>
              <a:gdLst/>
              <a:ahLst/>
              <a:cxnLst/>
              <a:rect l="l" t="t" r="r" b="b"/>
              <a:pathLst>
                <a:path w="29489" h="20421" extrusionOk="0">
                  <a:moveTo>
                    <a:pt x="1" y="1"/>
                  </a:moveTo>
                  <a:lnTo>
                    <a:pt x="1" y="13603"/>
                  </a:lnTo>
                  <a:lnTo>
                    <a:pt x="15854" y="13603"/>
                  </a:lnTo>
                  <a:lnTo>
                    <a:pt x="15854" y="20421"/>
                  </a:lnTo>
                  <a:lnTo>
                    <a:pt x="29489" y="20421"/>
                  </a:lnTo>
                  <a:lnTo>
                    <a:pt x="2948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4"/>
            <p:cNvSpPr/>
            <p:nvPr/>
          </p:nvSpPr>
          <p:spPr>
            <a:xfrm>
              <a:off x="3093975" y="3414475"/>
              <a:ext cx="623875" cy="510525"/>
            </a:xfrm>
            <a:custGeom>
              <a:avLst/>
              <a:gdLst/>
              <a:ahLst/>
              <a:cxnLst/>
              <a:rect l="l" t="t" r="r" b="b"/>
              <a:pathLst>
                <a:path w="24955" h="20421" extrusionOk="0">
                  <a:moveTo>
                    <a:pt x="1" y="0"/>
                  </a:moveTo>
                  <a:cubicBezTo>
                    <a:pt x="1" y="11254"/>
                    <a:pt x="9134" y="20420"/>
                    <a:pt x="20421" y="20420"/>
                  </a:cubicBezTo>
                  <a:lnTo>
                    <a:pt x="24955" y="13603"/>
                  </a:lnTo>
                  <a:lnTo>
                    <a:pt x="20421" y="6818"/>
                  </a:lnTo>
                  <a:cubicBezTo>
                    <a:pt x="16670" y="6818"/>
                    <a:pt x="13603" y="3752"/>
                    <a:pt x="13603" y="0"/>
                  </a:cubicBezTo>
                  <a:close/>
                </a:path>
              </a:pathLst>
            </a:custGeom>
            <a:solidFill>
              <a:srgbClr val="D97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4"/>
            <p:cNvSpPr/>
            <p:nvPr/>
          </p:nvSpPr>
          <p:spPr>
            <a:xfrm>
              <a:off x="3604475" y="3414475"/>
              <a:ext cx="510525" cy="510525"/>
            </a:xfrm>
            <a:custGeom>
              <a:avLst/>
              <a:gdLst/>
              <a:ahLst/>
              <a:cxnLst/>
              <a:rect l="l" t="t" r="r" b="b"/>
              <a:pathLst>
                <a:path w="20421" h="20421" extrusionOk="0">
                  <a:moveTo>
                    <a:pt x="6786" y="0"/>
                  </a:moveTo>
                  <a:cubicBezTo>
                    <a:pt x="6786" y="3752"/>
                    <a:pt x="3752" y="6818"/>
                    <a:pt x="1" y="6818"/>
                  </a:cubicBezTo>
                  <a:lnTo>
                    <a:pt x="1" y="20420"/>
                  </a:lnTo>
                  <a:cubicBezTo>
                    <a:pt x="11255" y="20420"/>
                    <a:pt x="20421" y="11254"/>
                    <a:pt x="20421" y="0"/>
                  </a:cubicBezTo>
                  <a:close/>
                </a:path>
              </a:pathLst>
            </a:custGeom>
            <a:solidFill>
              <a:srgbClr val="CF64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 name="Google Shape;1143;p44"/>
          <p:cNvGrpSpPr/>
          <p:nvPr/>
        </p:nvGrpSpPr>
        <p:grpSpPr>
          <a:xfrm>
            <a:off x="5276433" y="2012475"/>
            <a:ext cx="568160" cy="670145"/>
            <a:chOff x="1587750" y="238125"/>
            <a:chExt cx="4424925" cy="5219200"/>
          </a:xfrm>
        </p:grpSpPr>
        <p:sp>
          <p:nvSpPr>
            <p:cNvPr id="1144" name="Google Shape;1144;p44"/>
            <p:cNvSpPr/>
            <p:nvPr/>
          </p:nvSpPr>
          <p:spPr>
            <a:xfrm>
              <a:off x="1587750" y="2621000"/>
              <a:ext cx="910950" cy="1021025"/>
            </a:xfrm>
            <a:custGeom>
              <a:avLst/>
              <a:gdLst/>
              <a:ahLst/>
              <a:cxnLst/>
              <a:rect l="l" t="t" r="r" b="b"/>
              <a:pathLst>
                <a:path w="36438" h="40841" extrusionOk="0">
                  <a:moveTo>
                    <a:pt x="20421" y="0"/>
                  </a:moveTo>
                  <a:cubicBezTo>
                    <a:pt x="9134" y="0"/>
                    <a:pt x="1" y="9134"/>
                    <a:pt x="1" y="20420"/>
                  </a:cubicBezTo>
                  <a:cubicBezTo>
                    <a:pt x="1" y="31707"/>
                    <a:pt x="9134" y="40840"/>
                    <a:pt x="20421" y="40840"/>
                  </a:cubicBezTo>
                  <a:cubicBezTo>
                    <a:pt x="21236" y="40840"/>
                    <a:pt x="36437" y="40710"/>
                    <a:pt x="36437" y="40710"/>
                  </a:cubicBezTo>
                  <a:lnTo>
                    <a:pt x="36437" y="0"/>
                  </a:lnTo>
                  <a:close/>
                </a:path>
              </a:pathLst>
            </a:custGeom>
            <a:solidFill>
              <a:srgbClr val="8F5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4"/>
            <p:cNvSpPr/>
            <p:nvPr/>
          </p:nvSpPr>
          <p:spPr>
            <a:xfrm>
              <a:off x="5101725" y="2621000"/>
              <a:ext cx="910950" cy="1021025"/>
            </a:xfrm>
            <a:custGeom>
              <a:avLst/>
              <a:gdLst/>
              <a:ahLst/>
              <a:cxnLst/>
              <a:rect l="l" t="t" r="r" b="b"/>
              <a:pathLst>
                <a:path w="36438" h="40841" extrusionOk="0">
                  <a:moveTo>
                    <a:pt x="1" y="0"/>
                  </a:moveTo>
                  <a:lnTo>
                    <a:pt x="1" y="40710"/>
                  </a:lnTo>
                  <a:cubicBezTo>
                    <a:pt x="1" y="40710"/>
                    <a:pt x="15202" y="40840"/>
                    <a:pt x="16017" y="40840"/>
                  </a:cubicBezTo>
                  <a:cubicBezTo>
                    <a:pt x="27304" y="40840"/>
                    <a:pt x="36437" y="31707"/>
                    <a:pt x="36437" y="20420"/>
                  </a:cubicBezTo>
                  <a:cubicBezTo>
                    <a:pt x="36437" y="9134"/>
                    <a:pt x="27304" y="0"/>
                    <a:pt x="16017" y="0"/>
                  </a:cubicBezTo>
                  <a:close/>
                </a:path>
              </a:pathLst>
            </a:custGeom>
            <a:solidFill>
              <a:srgbClr val="794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4"/>
            <p:cNvSpPr/>
            <p:nvPr/>
          </p:nvSpPr>
          <p:spPr>
            <a:xfrm>
              <a:off x="3460150" y="1140050"/>
              <a:ext cx="2042025" cy="2728675"/>
            </a:xfrm>
            <a:custGeom>
              <a:avLst/>
              <a:gdLst/>
              <a:ahLst/>
              <a:cxnLst/>
              <a:rect l="l" t="t" r="r" b="b"/>
              <a:pathLst>
                <a:path w="81681" h="109147" extrusionOk="0">
                  <a:moveTo>
                    <a:pt x="56628" y="1"/>
                  </a:moveTo>
                  <a:lnTo>
                    <a:pt x="0" y="16441"/>
                  </a:lnTo>
                  <a:lnTo>
                    <a:pt x="0" y="109147"/>
                  </a:lnTo>
                  <a:lnTo>
                    <a:pt x="81680" y="100078"/>
                  </a:lnTo>
                  <a:lnTo>
                    <a:pt x="81680" y="61815"/>
                  </a:lnTo>
                  <a:cubicBezTo>
                    <a:pt x="81680" y="40547"/>
                    <a:pt x="71927" y="12494"/>
                    <a:pt x="56628" y="1"/>
                  </a:cubicBezTo>
                  <a:close/>
                </a:path>
              </a:pathLst>
            </a:custGeom>
            <a:solidFill>
              <a:srgbClr val="8F5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4"/>
            <p:cNvSpPr/>
            <p:nvPr/>
          </p:nvSpPr>
          <p:spPr>
            <a:xfrm>
              <a:off x="2098250" y="1140050"/>
              <a:ext cx="1701975" cy="2842025"/>
            </a:xfrm>
            <a:custGeom>
              <a:avLst/>
              <a:gdLst/>
              <a:ahLst/>
              <a:cxnLst/>
              <a:rect l="l" t="t" r="r" b="b"/>
              <a:pathLst>
                <a:path w="68079" h="113681" extrusionOk="0">
                  <a:moveTo>
                    <a:pt x="25053" y="1"/>
                  </a:moveTo>
                  <a:cubicBezTo>
                    <a:pt x="9754" y="12494"/>
                    <a:pt x="1" y="40547"/>
                    <a:pt x="1" y="61815"/>
                  </a:cubicBezTo>
                  <a:lnTo>
                    <a:pt x="1" y="100078"/>
                  </a:lnTo>
                  <a:lnTo>
                    <a:pt x="68079" y="113681"/>
                  </a:lnTo>
                  <a:lnTo>
                    <a:pt x="68079" y="30043"/>
                  </a:lnTo>
                  <a:lnTo>
                    <a:pt x="25053" y="1"/>
                  </a:lnTo>
                  <a:close/>
                </a:path>
              </a:pathLst>
            </a:custGeom>
            <a:solidFill>
              <a:srgbClr val="A15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4"/>
            <p:cNvSpPr/>
            <p:nvPr/>
          </p:nvSpPr>
          <p:spPr>
            <a:xfrm>
              <a:off x="3460150" y="238125"/>
              <a:ext cx="2042025" cy="2447325"/>
            </a:xfrm>
            <a:custGeom>
              <a:avLst/>
              <a:gdLst/>
              <a:ahLst/>
              <a:cxnLst/>
              <a:rect l="l" t="t" r="r" b="b"/>
              <a:pathLst>
                <a:path w="81681" h="97893" extrusionOk="0">
                  <a:moveTo>
                    <a:pt x="13603" y="0"/>
                  </a:moveTo>
                  <a:lnTo>
                    <a:pt x="0" y="33077"/>
                  </a:lnTo>
                  <a:lnTo>
                    <a:pt x="13603" y="66120"/>
                  </a:lnTo>
                  <a:cubicBezTo>
                    <a:pt x="30369" y="66120"/>
                    <a:pt x="47592" y="57835"/>
                    <a:pt x="56628" y="45146"/>
                  </a:cubicBezTo>
                  <a:cubicBezTo>
                    <a:pt x="71927" y="57639"/>
                    <a:pt x="81680" y="76624"/>
                    <a:pt x="81680" y="97892"/>
                  </a:cubicBezTo>
                  <a:cubicBezTo>
                    <a:pt x="81680" y="97892"/>
                    <a:pt x="81680" y="47266"/>
                    <a:pt x="81680" y="40612"/>
                  </a:cubicBezTo>
                  <a:cubicBezTo>
                    <a:pt x="81680" y="35654"/>
                    <a:pt x="80049" y="30630"/>
                    <a:pt x="76722" y="26455"/>
                  </a:cubicBezTo>
                  <a:cubicBezTo>
                    <a:pt x="72318" y="20942"/>
                    <a:pt x="65860" y="18006"/>
                    <a:pt x="59303" y="17908"/>
                  </a:cubicBezTo>
                  <a:cubicBezTo>
                    <a:pt x="57150" y="13570"/>
                    <a:pt x="53562" y="9884"/>
                    <a:pt x="48865" y="7633"/>
                  </a:cubicBezTo>
                  <a:cubicBezTo>
                    <a:pt x="45687" y="6095"/>
                    <a:pt x="42335" y="5371"/>
                    <a:pt x="39039" y="5371"/>
                  </a:cubicBezTo>
                  <a:cubicBezTo>
                    <a:pt x="35973" y="5371"/>
                    <a:pt x="32956" y="5997"/>
                    <a:pt x="30173" y="7176"/>
                  </a:cubicBezTo>
                  <a:cubicBezTo>
                    <a:pt x="26031" y="2773"/>
                    <a:pt x="20127" y="0"/>
                    <a:pt x="136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4"/>
            <p:cNvSpPr/>
            <p:nvPr/>
          </p:nvSpPr>
          <p:spPr>
            <a:xfrm>
              <a:off x="2098250" y="238125"/>
              <a:ext cx="1701975" cy="2447325"/>
            </a:xfrm>
            <a:custGeom>
              <a:avLst/>
              <a:gdLst/>
              <a:ahLst/>
              <a:cxnLst/>
              <a:rect l="l" t="t" r="r" b="b"/>
              <a:pathLst>
                <a:path w="68079" h="97893" extrusionOk="0">
                  <a:moveTo>
                    <a:pt x="68079" y="0"/>
                  </a:moveTo>
                  <a:cubicBezTo>
                    <a:pt x="61555" y="0"/>
                    <a:pt x="55650" y="2773"/>
                    <a:pt x="51508" y="7176"/>
                  </a:cubicBezTo>
                  <a:cubicBezTo>
                    <a:pt x="48725" y="5997"/>
                    <a:pt x="45708" y="5371"/>
                    <a:pt x="42643" y="5371"/>
                  </a:cubicBezTo>
                  <a:cubicBezTo>
                    <a:pt x="39346" y="5371"/>
                    <a:pt x="35994" y="6095"/>
                    <a:pt x="32816" y="7633"/>
                  </a:cubicBezTo>
                  <a:cubicBezTo>
                    <a:pt x="28119" y="9884"/>
                    <a:pt x="24531" y="13570"/>
                    <a:pt x="22378" y="17908"/>
                  </a:cubicBezTo>
                  <a:cubicBezTo>
                    <a:pt x="15822" y="18006"/>
                    <a:pt x="9363" y="20942"/>
                    <a:pt x="4959" y="26455"/>
                  </a:cubicBezTo>
                  <a:cubicBezTo>
                    <a:pt x="1632" y="30630"/>
                    <a:pt x="1" y="35654"/>
                    <a:pt x="1" y="40612"/>
                  </a:cubicBezTo>
                  <a:cubicBezTo>
                    <a:pt x="1" y="47266"/>
                    <a:pt x="1" y="97892"/>
                    <a:pt x="1" y="97892"/>
                  </a:cubicBezTo>
                  <a:cubicBezTo>
                    <a:pt x="1" y="76624"/>
                    <a:pt x="9754" y="57639"/>
                    <a:pt x="25053" y="45146"/>
                  </a:cubicBezTo>
                  <a:cubicBezTo>
                    <a:pt x="34089" y="57835"/>
                    <a:pt x="51312" y="66120"/>
                    <a:pt x="68079" y="66120"/>
                  </a:cubicBezTo>
                  <a:lnTo>
                    <a:pt x="680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4"/>
            <p:cNvSpPr/>
            <p:nvPr/>
          </p:nvSpPr>
          <p:spPr>
            <a:xfrm>
              <a:off x="3460150" y="3642000"/>
              <a:ext cx="2042025" cy="1815325"/>
            </a:xfrm>
            <a:custGeom>
              <a:avLst/>
              <a:gdLst/>
              <a:ahLst/>
              <a:cxnLst/>
              <a:rect l="l" t="t" r="r" b="b"/>
              <a:pathLst>
                <a:path w="81681" h="72613" extrusionOk="0">
                  <a:moveTo>
                    <a:pt x="13603" y="0"/>
                  </a:moveTo>
                  <a:lnTo>
                    <a:pt x="0" y="36306"/>
                  </a:lnTo>
                  <a:lnTo>
                    <a:pt x="13603" y="72612"/>
                  </a:lnTo>
                  <a:cubicBezTo>
                    <a:pt x="51213" y="72612"/>
                    <a:pt x="81680" y="42145"/>
                    <a:pt x="81680" y="4534"/>
                  </a:cubicBezTo>
                  <a:lnTo>
                    <a:pt x="81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4"/>
            <p:cNvSpPr/>
            <p:nvPr/>
          </p:nvSpPr>
          <p:spPr>
            <a:xfrm>
              <a:off x="2098250" y="3642000"/>
              <a:ext cx="1701975" cy="1815325"/>
            </a:xfrm>
            <a:custGeom>
              <a:avLst/>
              <a:gdLst/>
              <a:ahLst/>
              <a:cxnLst/>
              <a:rect l="l" t="t" r="r" b="b"/>
              <a:pathLst>
                <a:path w="68079" h="72613" extrusionOk="0">
                  <a:moveTo>
                    <a:pt x="1" y="0"/>
                  </a:moveTo>
                  <a:lnTo>
                    <a:pt x="1" y="4534"/>
                  </a:lnTo>
                  <a:cubicBezTo>
                    <a:pt x="1" y="42145"/>
                    <a:pt x="30468" y="72612"/>
                    <a:pt x="68079" y="72612"/>
                  </a:cubicBezTo>
                  <a:lnTo>
                    <a:pt x="680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4"/>
            <p:cNvSpPr/>
            <p:nvPr/>
          </p:nvSpPr>
          <p:spPr>
            <a:xfrm>
              <a:off x="2665850" y="2621000"/>
              <a:ext cx="737225" cy="510525"/>
            </a:xfrm>
            <a:custGeom>
              <a:avLst/>
              <a:gdLst/>
              <a:ahLst/>
              <a:cxnLst/>
              <a:rect l="l" t="t" r="r" b="b"/>
              <a:pathLst>
                <a:path w="29489" h="20421" extrusionOk="0">
                  <a:moveTo>
                    <a:pt x="0" y="0"/>
                  </a:moveTo>
                  <a:lnTo>
                    <a:pt x="0" y="13603"/>
                  </a:lnTo>
                  <a:lnTo>
                    <a:pt x="15886" y="13603"/>
                  </a:lnTo>
                  <a:lnTo>
                    <a:pt x="15886" y="20420"/>
                  </a:lnTo>
                  <a:lnTo>
                    <a:pt x="29489" y="20420"/>
                  </a:lnTo>
                  <a:lnTo>
                    <a:pt x="29489" y="0"/>
                  </a:lnTo>
                  <a:close/>
                </a:path>
              </a:pathLst>
            </a:custGeom>
            <a:solidFill>
              <a:srgbClr val="331D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4"/>
            <p:cNvSpPr/>
            <p:nvPr/>
          </p:nvSpPr>
          <p:spPr>
            <a:xfrm>
              <a:off x="4197350" y="2621000"/>
              <a:ext cx="737225" cy="510525"/>
            </a:xfrm>
            <a:custGeom>
              <a:avLst/>
              <a:gdLst/>
              <a:ahLst/>
              <a:cxnLst/>
              <a:rect l="l" t="t" r="r" b="b"/>
              <a:pathLst>
                <a:path w="29489" h="20421" extrusionOk="0">
                  <a:moveTo>
                    <a:pt x="0" y="0"/>
                  </a:moveTo>
                  <a:lnTo>
                    <a:pt x="0" y="20420"/>
                  </a:lnTo>
                  <a:lnTo>
                    <a:pt x="13603" y="20420"/>
                  </a:lnTo>
                  <a:lnTo>
                    <a:pt x="13603" y="13603"/>
                  </a:lnTo>
                  <a:lnTo>
                    <a:pt x="29489" y="13603"/>
                  </a:lnTo>
                  <a:lnTo>
                    <a:pt x="2948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4"/>
            <p:cNvSpPr/>
            <p:nvPr/>
          </p:nvSpPr>
          <p:spPr>
            <a:xfrm>
              <a:off x="3289700" y="3982050"/>
              <a:ext cx="623875" cy="510525"/>
            </a:xfrm>
            <a:custGeom>
              <a:avLst/>
              <a:gdLst/>
              <a:ahLst/>
              <a:cxnLst/>
              <a:rect l="l" t="t" r="r" b="b"/>
              <a:pathLst>
                <a:path w="24955" h="20421" extrusionOk="0">
                  <a:moveTo>
                    <a:pt x="1" y="1"/>
                  </a:moveTo>
                  <a:cubicBezTo>
                    <a:pt x="1" y="11287"/>
                    <a:pt x="9167" y="20421"/>
                    <a:pt x="20421" y="20421"/>
                  </a:cubicBezTo>
                  <a:lnTo>
                    <a:pt x="24955" y="13636"/>
                  </a:lnTo>
                  <a:lnTo>
                    <a:pt x="20421" y="6818"/>
                  </a:lnTo>
                  <a:cubicBezTo>
                    <a:pt x="16669" y="6818"/>
                    <a:pt x="13603" y="3752"/>
                    <a:pt x="13603" y="1"/>
                  </a:cubicBezTo>
                  <a:close/>
                </a:path>
              </a:pathLst>
            </a:custGeom>
            <a:solidFill>
              <a:srgbClr val="8F5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4"/>
            <p:cNvSpPr/>
            <p:nvPr/>
          </p:nvSpPr>
          <p:spPr>
            <a:xfrm>
              <a:off x="3800200" y="3982050"/>
              <a:ext cx="510525" cy="510525"/>
            </a:xfrm>
            <a:custGeom>
              <a:avLst/>
              <a:gdLst/>
              <a:ahLst/>
              <a:cxnLst/>
              <a:rect l="l" t="t" r="r" b="b"/>
              <a:pathLst>
                <a:path w="20421" h="20421" extrusionOk="0">
                  <a:moveTo>
                    <a:pt x="6818" y="1"/>
                  </a:moveTo>
                  <a:cubicBezTo>
                    <a:pt x="6818" y="3752"/>
                    <a:pt x="3752" y="6818"/>
                    <a:pt x="1" y="6818"/>
                  </a:cubicBezTo>
                  <a:lnTo>
                    <a:pt x="1" y="20421"/>
                  </a:lnTo>
                  <a:cubicBezTo>
                    <a:pt x="11254" y="20421"/>
                    <a:pt x="20421" y="11287"/>
                    <a:pt x="20421" y="1"/>
                  </a:cubicBezTo>
                  <a:close/>
                </a:path>
              </a:pathLst>
            </a:custGeom>
            <a:solidFill>
              <a:srgbClr val="794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 name="Google Shape;1156;p44"/>
          <p:cNvGrpSpPr/>
          <p:nvPr/>
        </p:nvGrpSpPr>
        <p:grpSpPr>
          <a:xfrm>
            <a:off x="3298080" y="2010909"/>
            <a:ext cx="570815" cy="673277"/>
            <a:chOff x="1587750" y="238125"/>
            <a:chExt cx="4424925" cy="5219200"/>
          </a:xfrm>
        </p:grpSpPr>
        <p:sp>
          <p:nvSpPr>
            <p:cNvPr id="1157" name="Google Shape;1157;p44"/>
            <p:cNvSpPr/>
            <p:nvPr/>
          </p:nvSpPr>
          <p:spPr>
            <a:xfrm>
              <a:off x="3460150" y="238125"/>
              <a:ext cx="2382075" cy="2496250"/>
            </a:xfrm>
            <a:custGeom>
              <a:avLst/>
              <a:gdLst/>
              <a:ahLst/>
              <a:cxnLst/>
              <a:rect l="l" t="t" r="r" b="b"/>
              <a:pathLst>
                <a:path w="95283" h="99850" extrusionOk="0">
                  <a:moveTo>
                    <a:pt x="13603" y="0"/>
                  </a:moveTo>
                  <a:lnTo>
                    <a:pt x="0" y="99849"/>
                  </a:lnTo>
                  <a:lnTo>
                    <a:pt x="95283" y="99849"/>
                  </a:lnTo>
                  <a:lnTo>
                    <a:pt x="95283" y="81680"/>
                  </a:lnTo>
                  <a:cubicBezTo>
                    <a:pt x="95283" y="36632"/>
                    <a:pt x="58651" y="0"/>
                    <a:pt x="136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4"/>
            <p:cNvSpPr/>
            <p:nvPr/>
          </p:nvSpPr>
          <p:spPr>
            <a:xfrm>
              <a:off x="1758200" y="238125"/>
              <a:ext cx="2042025" cy="2496250"/>
            </a:xfrm>
            <a:custGeom>
              <a:avLst/>
              <a:gdLst/>
              <a:ahLst/>
              <a:cxnLst/>
              <a:rect l="l" t="t" r="r" b="b"/>
              <a:pathLst>
                <a:path w="81681" h="99850" extrusionOk="0">
                  <a:moveTo>
                    <a:pt x="81681" y="0"/>
                  </a:moveTo>
                  <a:cubicBezTo>
                    <a:pt x="36633" y="0"/>
                    <a:pt x="0" y="36632"/>
                    <a:pt x="0" y="81680"/>
                  </a:cubicBezTo>
                  <a:lnTo>
                    <a:pt x="0" y="99849"/>
                  </a:lnTo>
                  <a:lnTo>
                    <a:pt x="81681" y="99849"/>
                  </a:lnTo>
                  <a:lnTo>
                    <a:pt x="816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4"/>
            <p:cNvSpPr/>
            <p:nvPr/>
          </p:nvSpPr>
          <p:spPr>
            <a:xfrm>
              <a:off x="1758200" y="3074400"/>
              <a:ext cx="2268725" cy="2382925"/>
            </a:xfrm>
            <a:custGeom>
              <a:avLst/>
              <a:gdLst/>
              <a:ahLst/>
              <a:cxnLst/>
              <a:rect l="l" t="t" r="r" b="b"/>
              <a:pathLst>
                <a:path w="90749" h="95317" extrusionOk="0">
                  <a:moveTo>
                    <a:pt x="0" y="1"/>
                  </a:moveTo>
                  <a:lnTo>
                    <a:pt x="0" y="95316"/>
                  </a:lnTo>
                  <a:lnTo>
                    <a:pt x="81681" y="95316"/>
                  </a:lnTo>
                  <a:lnTo>
                    <a:pt x="907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4"/>
            <p:cNvSpPr/>
            <p:nvPr/>
          </p:nvSpPr>
          <p:spPr>
            <a:xfrm>
              <a:off x="3800200" y="3074400"/>
              <a:ext cx="2042025" cy="2382925"/>
            </a:xfrm>
            <a:custGeom>
              <a:avLst/>
              <a:gdLst/>
              <a:ahLst/>
              <a:cxnLst/>
              <a:rect l="l" t="t" r="r" b="b"/>
              <a:pathLst>
                <a:path w="81681" h="95317" extrusionOk="0">
                  <a:moveTo>
                    <a:pt x="1" y="1"/>
                  </a:moveTo>
                  <a:lnTo>
                    <a:pt x="1" y="95316"/>
                  </a:lnTo>
                  <a:lnTo>
                    <a:pt x="81681" y="95316"/>
                  </a:lnTo>
                  <a:lnTo>
                    <a:pt x="816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4"/>
            <p:cNvSpPr/>
            <p:nvPr/>
          </p:nvSpPr>
          <p:spPr>
            <a:xfrm>
              <a:off x="5101725" y="2507650"/>
              <a:ext cx="910950" cy="1021025"/>
            </a:xfrm>
            <a:custGeom>
              <a:avLst/>
              <a:gdLst/>
              <a:ahLst/>
              <a:cxnLst/>
              <a:rect l="l" t="t" r="r" b="b"/>
              <a:pathLst>
                <a:path w="36438" h="40841" extrusionOk="0">
                  <a:moveTo>
                    <a:pt x="1" y="0"/>
                  </a:moveTo>
                  <a:lnTo>
                    <a:pt x="1" y="40677"/>
                  </a:lnTo>
                  <a:cubicBezTo>
                    <a:pt x="1" y="40677"/>
                    <a:pt x="15202" y="40840"/>
                    <a:pt x="16017" y="40840"/>
                  </a:cubicBezTo>
                  <a:cubicBezTo>
                    <a:pt x="27304" y="40840"/>
                    <a:pt x="36437" y="31674"/>
                    <a:pt x="36437" y="20420"/>
                  </a:cubicBezTo>
                  <a:cubicBezTo>
                    <a:pt x="36437" y="9134"/>
                    <a:pt x="27304" y="0"/>
                    <a:pt x="16017" y="0"/>
                  </a:cubicBezTo>
                  <a:close/>
                </a:path>
              </a:pathLst>
            </a:custGeom>
            <a:solidFill>
              <a:srgbClr val="FFBE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4"/>
            <p:cNvSpPr/>
            <p:nvPr/>
          </p:nvSpPr>
          <p:spPr>
            <a:xfrm>
              <a:off x="1587750" y="2507650"/>
              <a:ext cx="910950" cy="1021025"/>
            </a:xfrm>
            <a:custGeom>
              <a:avLst/>
              <a:gdLst/>
              <a:ahLst/>
              <a:cxnLst/>
              <a:rect l="l" t="t" r="r" b="b"/>
              <a:pathLst>
                <a:path w="36438" h="40841" extrusionOk="0">
                  <a:moveTo>
                    <a:pt x="20421" y="0"/>
                  </a:moveTo>
                  <a:cubicBezTo>
                    <a:pt x="9134" y="0"/>
                    <a:pt x="1" y="9134"/>
                    <a:pt x="1" y="20420"/>
                  </a:cubicBezTo>
                  <a:cubicBezTo>
                    <a:pt x="1" y="31674"/>
                    <a:pt x="9134" y="40840"/>
                    <a:pt x="20421" y="40840"/>
                  </a:cubicBezTo>
                  <a:cubicBezTo>
                    <a:pt x="21236" y="40840"/>
                    <a:pt x="36437" y="40677"/>
                    <a:pt x="36437" y="40677"/>
                  </a:cubicBezTo>
                  <a:lnTo>
                    <a:pt x="36437" y="0"/>
                  </a:lnTo>
                  <a:close/>
                </a:path>
              </a:pathLst>
            </a:custGeom>
            <a:solidFill>
              <a:srgbClr val="FDC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4"/>
            <p:cNvSpPr/>
            <p:nvPr/>
          </p:nvSpPr>
          <p:spPr>
            <a:xfrm>
              <a:off x="1648100" y="3241575"/>
              <a:ext cx="1021025" cy="1021050"/>
            </a:xfrm>
            <a:custGeom>
              <a:avLst/>
              <a:gdLst/>
              <a:ahLst/>
              <a:cxnLst/>
              <a:rect l="l" t="t" r="r" b="b"/>
              <a:pathLst>
                <a:path w="40841" h="40842" extrusionOk="0">
                  <a:moveTo>
                    <a:pt x="20421" y="13603"/>
                  </a:moveTo>
                  <a:cubicBezTo>
                    <a:pt x="24172" y="13603"/>
                    <a:pt x="27238" y="16670"/>
                    <a:pt x="27238" y="20421"/>
                  </a:cubicBezTo>
                  <a:cubicBezTo>
                    <a:pt x="27238" y="24172"/>
                    <a:pt x="24172" y="27206"/>
                    <a:pt x="20421" y="27206"/>
                  </a:cubicBezTo>
                  <a:cubicBezTo>
                    <a:pt x="16669" y="27206"/>
                    <a:pt x="13603" y="24172"/>
                    <a:pt x="13603" y="20421"/>
                  </a:cubicBezTo>
                  <a:cubicBezTo>
                    <a:pt x="13603" y="16670"/>
                    <a:pt x="16669" y="13603"/>
                    <a:pt x="20421" y="13603"/>
                  </a:cubicBezTo>
                  <a:close/>
                  <a:moveTo>
                    <a:pt x="20421" y="1"/>
                  </a:moveTo>
                  <a:cubicBezTo>
                    <a:pt x="9167" y="1"/>
                    <a:pt x="1" y="9135"/>
                    <a:pt x="1" y="20421"/>
                  </a:cubicBezTo>
                  <a:cubicBezTo>
                    <a:pt x="1" y="31675"/>
                    <a:pt x="9167" y="40841"/>
                    <a:pt x="20421" y="40841"/>
                  </a:cubicBezTo>
                  <a:cubicBezTo>
                    <a:pt x="31675" y="40841"/>
                    <a:pt x="40841" y="31675"/>
                    <a:pt x="40841" y="20421"/>
                  </a:cubicBezTo>
                  <a:cubicBezTo>
                    <a:pt x="40841" y="9135"/>
                    <a:pt x="31675" y="1"/>
                    <a:pt x="20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4"/>
            <p:cNvSpPr/>
            <p:nvPr/>
          </p:nvSpPr>
          <p:spPr>
            <a:xfrm>
              <a:off x="4931300" y="3241575"/>
              <a:ext cx="1021025" cy="1021050"/>
            </a:xfrm>
            <a:custGeom>
              <a:avLst/>
              <a:gdLst/>
              <a:ahLst/>
              <a:cxnLst/>
              <a:rect l="l" t="t" r="r" b="b"/>
              <a:pathLst>
                <a:path w="40841" h="40842" extrusionOk="0">
                  <a:moveTo>
                    <a:pt x="20420" y="13603"/>
                  </a:moveTo>
                  <a:cubicBezTo>
                    <a:pt x="24172" y="13603"/>
                    <a:pt x="27238" y="16670"/>
                    <a:pt x="27238" y="20421"/>
                  </a:cubicBezTo>
                  <a:cubicBezTo>
                    <a:pt x="27238" y="24172"/>
                    <a:pt x="24172" y="27206"/>
                    <a:pt x="20420" y="27206"/>
                  </a:cubicBezTo>
                  <a:cubicBezTo>
                    <a:pt x="16669" y="27206"/>
                    <a:pt x="13603" y="24172"/>
                    <a:pt x="13603" y="20421"/>
                  </a:cubicBezTo>
                  <a:cubicBezTo>
                    <a:pt x="13603" y="16670"/>
                    <a:pt x="16669" y="13603"/>
                    <a:pt x="20420" y="13603"/>
                  </a:cubicBezTo>
                  <a:close/>
                  <a:moveTo>
                    <a:pt x="20420" y="1"/>
                  </a:moveTo>
                  <a:cubicBezTo>
                    <a:pt x="9167" y="1"/>
                    <a:pt x="0" y="9135"/>
                    <a:pt x="0" y="20421"/>
                  </a:cubicBezTo>
                  <a:cubicBezTo>
                    <a:pt x="0" y="31675"/>
                    <a:pt x="9167" y="40841"/>
                    <a:pt x="20420" y="40841"/>
                  </a:cubicBezTo>
                  <a:cubicBezTo>
                    <a:pt x="31674" y="40841"/>
                    <a:pt x="40840" y="31675"/>
                    <a:pt x="40840" y="20421"/>
                  </a:cubicBezTo>
                  <a:cubicBezTo>
                    <a:pt x="40840" y="9135"/>
                    <a:pt x="31674" y="1"/>
                    <a:pt x="20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4"/>
            <p:cNvSpPr/>
            <p:nvPr/>
          </p:nvSpPr>
          <p:spPr>
            <a:xfrm>
              <a:off x="2098250" y="805700"/>
              <a:ext cx="1928675" cy="3970675"/>
            </a:xfrm>
            <a:custGeom>
              <a:avLst/>
              <a:gdLst/>
              <a:ahLst/>
              <a:cxnLst/>
              <a:rect l="l" t="t" r="r" b="b"/>
              <a:pathLst>
                <a:path w="77147" h="158827" extrusionOk="0">
                  <a:moveTo>
                    <a:pt x="68079" y="0"/>
                  </a:moveTo>
                  <a:lnTo>
                    <a:pt x="2611" y="40319"/>
                  </a:lnTo>
                  <a:cubicBezTo>
                    <a:pt x="914" y="46255"/>
                    <a:pt x="1" y="52518"/>
                    <a:pt x="1" y="58977"/>
                  </a:cubicBezTo>
                  <a:lnTo>
                    <a:pt x="1" y="90749"/>
                  </a:lnTo>
                  <a:cubicBezTo>
                    <a:pt x="1" y="128360"/>
                    <a:pt x="30468" y="158827"/>
                    <a:pt x="68079" y="158827"/>
                  </a:cubicBezTo>
                  <a:lnTo>
                    <a:pt x="77147" y="79397"/>
                  </a:lnTo>
                  <a:lnTo>
                    <a:pt x="68079" y="0"/>
                  </a:lnTo>
                  <a:close/>
                </a:path>
              </a:pathLst>
            </a:custGeom>
            <a:solidFill>
              <a:srgbClr val="FFE0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4"/>
            <p:cNvSpPr/>
            <p:nvPr/>
          </p:nvSpPr>
          <p:spPr>
            <a:xfrm>
              <a:off x="3800200" y="805700"/>
              <a:ext cx="1701975" cy="3970675"/>
            </a:xfrm>
            <a:custGeom>
              <a:avLst/>
              <a:gdLst/>
              <a:ahLst/>
              <a:cxnLst/>
              <a:rect l="l" t="t" r="r" b="b"/>
              <a:pathLst>
                <a:path w="68079" h="158827" extrusionOk="0">
                  <a:moveTo>
                    <a:pt x="1" y="0"/>
                  </a:moveTo>
                  <a:lnTo>
                    <a:pt x="1" y="158827"/>
                  </a:lnTo>
                  <a:cubicBezTo>
                    <a:pt x="37611" y="158827"/>
                    <a:pt x="68078" y="128360"/>
                    <a:pt x="68078" y="90749"/>
                  </a:cubicBezTo>
                  <a:lnTo>
                    <a:pt x="68078" y="58977"/>
                  </a:lnTo>
                  <a:cubicBezTo>
                    <a:pt x="68078" y="52518"/>
                    <a:pt x="67165" y="46255"/>
                    <a:pt x="65469" y="40319"/>
                  </a:cubicBezTo>
                  <a:lnTo>
                    <a:pt x="1" y="0"/>
                  </a:lnTo>
                  <a:close/>
                </a:path>
              </a:pathLst>
            </a:custGeom>
            <a:solidFill>
              <a:srgbClr val="FDC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4"/>
            <p:cNvSpPr/>
            <p:nvPr/>
          </p:nvSpPr>
          <p:spPr>
            <a:xfrm>
              <a:off x="3800200" y="578175"/>
              <a:ext cx="1636725" cy="1235500"/>
            </a:xfrm>
            <a:custGeom>
              <a:avLst/>
              <a:gdLst/>
              <a:ahLst/>
              <a:cxnLst/>
              <a:rect l="l" t="t" r="r" b="b"/>
              <a:pathLst>
                <a:path w="65469" h="49420" extrusionOk="0">
                  <a:moveTo>
                    <a:pt x="1" y="0"/>
                  </a:moveTo>
                  <a:lnTo>
                    <a:pt x="1" y="9101"/>
                  </a:lnTo>
                  <a:cubicBezTo>
                    <a:pt x="1" y="24074"/>
                    <a:pt x="12005" y="38720"/>
                    <a:pt x="26716" y="41656"/>
                  </a:cubicBezTo>
                  <a:lnTo>
                    <a:pt x="65469" y="49420"/>
                  </a:lnTo>
                  <a:cubicBezTo>
                    <a:pt x="57379" y="20910"/>
                    <a:pt x="31120"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4"/>
            <p:cNvSpPr/>
            <p:nvPr/>
          </p:nvSpPr>
          <p:spPr>
            <a:xfrm>
              <a:off x="2163500" y="578175"/>
              <a:ext cx="1636725" cy="1235500"/>
            </a:xfrm>
            <a:custGeom>
              <a:avLst/>
              <a:gdLst/>
              <a:ahLst/>
              <a:cxnLst/>
              <a:rect l="l" t="t" r="r" b="b"/>
              <a:pathLst>
                <a:path w="65469" h="49420" extrusionOk="0">
                  <a:moveTo>
                    <a:pt x="65469" y="0"/>
                  </a:moveTo>
                  <a:cubicBezTo>
                    <a:pt x="34349" y="0"/>
                    <a:pt x="8090" y="20910"/>
                    <a:pt x="1" y="49420"/>
                  </a:cubicBezTo>
                  <a:lnTo>
                    <a:pt x="38753" y="41656"/>
                  </a:lnTo>
                  <a:cubicBezTo>
                    <a:pt x="53464" y="38720"/>
                    <a:pt x="65469" y="24074"/>
                    <a:pt x="65469" y="9101"/>
                  </a:cubicBezTo>
                  <a:lnTo>
                    <a:pt x="654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4"/>
            <p:cNvSpPr/>
            <p:nvPr/>
          </p:nvSpPr>
          <p:spPr>
            <a:xfrm>
              <a:off x="2665850" y="2450550"/>
              <a:ext cx="737225" cy="510525"/>
            </a:xfrm>
            <a:custGeom>
              <a:avLst/>
              <a:gdLst/>
              <a:ahLst/>
              <a:cxnLst/>
              <a:rect l="l" t="t" r="r" b="b"/>
              <a:pathLst>
                <a:path w="29489" h="20421" extrusionOk="0">
                  <a:moveTo>
                    <a:pt x="0" y="1"/>
                  </a:moveTo>
                  <a:lnTo>
                    <a:pt x="0" y="13603"/>
                  </a:lnTo>
                  <a:lnTo>
                    <a:pt x="15886" y="13603"/>
                  </a:lnTo>
                  <a:lnTo>
                    <a:pt x="15886" y="20421"/>
                  </a:lnTo>
                  <a:lnTo>
                    <a:pt x="29489" y="20421"/>
                  </a:lnTo>
                  <a:lnTo>
                    <a:pt x="29489" y="1"/>
                  </a:lnTo>
                  <a:close/>
                </a:path>
              </a:pathLst>
            </a:custGeom>
            <a:solidFill>
              <a:srgbClr val="5B32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4"/>
            <p:cNvSpPr/>
            <p:nvPr/>
          </p:nvSpPr>
          <p:spPr>
            <a:xfrm>
              <a:off x="4197350" y="2450550"/>
              <a:ext cx="737225" cy="510525"/>
            </a:xfrm>
            <a:custGeom>
              <a:avLst/>
              <a:gdLst/>
              <a:ahLst/>
              <a:cxnLst/>
              <a:rect l="l" t="t" r="r" b="b"/>
              <a:pathLst>
                <a:path w="29489" h="20421" extrusionOk="0">
                  <a:moveTo>
                    <a:pt x="0" y="1"/>
                  </a:moveTo>
                  <a:lnTo>
                    <a:pt x="0" y="20421"/>
                  </a:lnTo>
                  <a:lnTo>
                    <a:pt x="13603" y="20421"/>
                  </a:lnTo>
                  <a:lnTo>
                    <a:pt x="13603" y="13603"/>
                  </a:lnTo>
                  <a:lnTo>
                    <a:pt x="29489" y="13603"/>
                  </a:lnTo>
                  <a:lnTo>
                    <a:pt x="29489" y="1"/>
                  </a:lnTo>
                  <a:close/>
                </a:path>
              </a:pathLst>
            </a:custGeom>
            <a:solidFill>
              <a:srgbClr val="331D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4"/>
            <p:cNvSpPr/>
            <p:nvPr/>
          </p:nvSpPr>
          <p:spPr>
            <a:xfrm>
              <a:off x="3289700" y="3415275"/>
              <a:ext cx="623875" cy="510550"/>
            </a:xfrm>
            <a:custGeom>
              <a:avLst/>
              <a:gdLst/>
              <a:ahLst/>
              <a:cxnLst/>
              <a:rect l="l" t="t" r="r" b="b"/>
              <a:pathLst>
                <a:path w="24955" h="20422" extrusionOk="0">
                  <a:moveTo>
                    <a:pt x="1" y="1"/>
                  </a:moveTo>
                  <a:cubicBezTo>
                    <a:pt x="1" y="11255"/>
                    <a:pt x="9167" y="20421"/>
                    <a:pt x="20421" y="20421"/>
                  </a:cubicBezTo>
                  <a:lnTo>
                    <a:pt x="24955" y="13603"/>
                  </a:lnTo>
                  <a:lnTo>
                    <a:pt x="20421" y="6786"/>
                  </a:lnTo>
                  <a:cubicBezTo>
                    <a:pt x="16669" y="6786"/>
                    <a:pt x="13603" y="3752"/>
                    <a:pt x="13603" y="1"/>
                  </a:cubicBezTo>
                  <a:close/>
                </a:path>
              </a:pathLst>
            </a:custGeom>
            <a:solidFill>
              <a:srgbClr val="F88A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4"/>
            <p:cNvSpPr/>
            <p:nvPr/>
          </p:nvSpPr>
          <p:spPr>
            <a:xfrm>
              <a:off x="3800200" y="3415275"/>
              <a:ext cx="510525" cy="510550"/>
            </a:xfrm>
            <a:custGeom>
              <a:avLst/>
              <a:gdLst/>
              <a:ahLst/>
              <a:cxnLst/>
              <a:rect l="l" t="t" r="r" b="b"/>
              <a:pathLst>
                <a:path w="20421" h="20422" extrusionOk="0">
                  <a:moveTo>
                    <a:pt x="6818" y="1"/>
                  </a:moveTo>
                  <a:cubicBezTo>
                    <a:pt x="6818" y="3752"/>
                    <a:pt x="3752" y="6786"/>
                    <a:pt x="1" y="6786"/>
                  </a:cubicBezTo>
                  <a:lnTo>
                    <a:pt x="1" y="20421"/>
                  </a:lnTo>
                  <a:cubicBezTo>
                    <a:pt x="11254" y="20421"/>
                    <a:pt x="20421" y="11255"/>
                    <a:pt x="20421" y="1"/>
                  </a:cubicBezTo>
                  <a:close/>
                </a:path>
              </a:pathLst>
            </a:custGeom>
            <a:solidFill>
              <a:srgbClr val="FD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45"/>
          <p:cNvSpPr/>
          <p:nvPr/>
        </p:nvSpPr>
        <p:spPr>
          <a:xfrm rot="10800000" flipH="1">
            <a:off x="4725281" y="3439335"/>
            <a:ext cx="884871" cy="904683"/>
          </a:xfrm>
          <a:custGeom>
            <a:avLst/>
            <a:gdLst/>
            <a:ahLst/>
            <a:cxnLst/>
            <a:rect l="l" t="t" r="r" b="b"/>
            <a:pathLst>
              <a:path w="9515" h="10578" extrusionOk="0">
                <a:moveTo>
                  <a:pt x="1" y="0"/>
                </a:moveTo>
                <a:lnTo>
                  <a:pt x="1" y="10578"/>
                </a:lnTo>
                <a:lnTo>
                  <a:pt x="9514" y="10578"/>
                </a:lnTo>
                <a:lnTo>
                  <a:pt x="9514" y="0"/>
                </a:lnTo>
                <a:close/>
              </a:path>
            </a:pathLst>
          </a:custGeom>
          <a:solidFill>
            <a:schemeClr val="accent3"/>
          </a:solidFill>
          <a:ln>
            <a:noFill/>
          </a:ln>
        </p:spPr>
        <p:txBody>
          <a:bodyPr spcFirstLastPara="1" wrap="square" lIns="45700" tIns="91425" rIns="0" bIns="91425" anchor="ctr" anchorCtr="0">
            <a:noAutofit/>
          </a:bodyPr>
          <a:lstStyle/>
          <a:p>
            <a:pPr marL="0" lvl="0" indent="0" algn="ctr" rtl="0">
              <a:spcBef>
                <a:spcPts val="0"/>
              </a:spcBef>
              <a:spcAft>
                <a:spcPts val="0"/>
              </a:spcAft>
              <a:buNone/>
            </a:pPr>
            <a:endParaRPr/>
          </a:p>
        </p:txBody>
      </p:sp>
      <p:sp>
        <p:nvSpPr>
          <p:cNvPr id="1178" name="Google Shape;1178;p45"/>
          <p:cNvSpPr/>
          <p:nvPr/>
        </p:nvSpPr>
        <p:spPr>
          <a:xfrm rot="10800000" flipH="1">
            <a:off x="4725281" y="1857873"/>
            <a:ext cx="884871" cy="904683"/>
          </a:xfrm>
          <a:custGeom>
            <a:avLst/>
            <a:gdLst/>
            <a:ahLst/>
            <a:cxnLst/>
            <a:rect l="l" t="t" r="r" b="b"/>
            <a:pathLst>
              <a:path w="9515" h="10578" extrusionOk="0">
                <a:moveTo>
                  <a:pt x="1" y="0"/>
                </a:moveTo>
                <a:lnTo>
                  <a:pt x="1" y="10578"/>
                </a:lnTo>
                <a:lnTo>
                  <a:pt x="9514" y="10578"/>
                </a:lnTo>
                <a:lnTo>
                  <a:pt x="9514" y="0"/>
                </a:lnTo>
                <a:close/>
              </a:path>
            </a:pathLst>
          </a:custGeom>
          <a:solidFill>
            <a:schemeClr val="accent3"/>
          </a:solidFill>
          <a:ln>
            <a:noFill/>
          </a:ln>
        </p:spPr>
        <p:txBody>
          <a:bodyPr spcFirstLastPara="1" wrap="square" lIns="45700" tIns="91425" rIns="0" bIns="91425" anchor="ctr" anchorCtr="0">
            <a:noAutofit/>
          </a:bodyPr>
          <a:lstStyle/>
          <a:p>
            <a:pPr marL="0" lvl="0" indent="0" algn="ctr" rtl="0">
              <a:spcBef>
                <a:spcPts val="0"/>
              </a:spcBef>
              <a:spcAft>
                <a:spcPts val="0"/>
              </a:spcAft>
              <a:buNone/>
            </a:pPr>
            <a:endParaRPr/>
          </a:p>
        </p:txBody>
      </p:sp>
      <p:sp>
        <p:nvSpPr>
          <p:cNvPr id="1179" name="Google Shape;1179;p45"/>
          <p:cNvSpPr/>
          <p:nvPr/>
        </p:nvSpPr>
        <p:spPr>
          <a:xfrm rot="10800000" flipH="1">
            <a:off x="1055781" y="3439335"/>
            <a:ext cx="884871" cy="904683"/>
          </a:xfrm>
          <a:custGeom>
            <a:avLst/>
            <a:gdLst/>
            <a:ahLst/>
            <a:cxnLst/>
            <a:rect l="l" t="t" r="r" b="b"/>
            <a:pathLst>
              <a:path w="9515" h="10578" extrusionOk="0">
                <a:moveTo>
                  <a:pt x="1" y="0"/>
                </a:moveTo>
                <a:lnTo>
                  <a:pt x="1"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0" name="Google Shape;1180;p45"/>
          <p:cNvSpPr/>
          <p:nvPr/>
        </p:nvSpPr>
        <p:spPr>
          <a:xfrm rot="10800000" flipH="1">
            <a:off x="1055781" y="1857873"/>
            <a:ext cx="884871" cy="904683"/>
          </a:xfrm>
          <a:custGeom>
            <a:avLst/>
            <a:gdLst/>
            <a:ahLst/>
            <a:cxnLst/>
            <a:rect l="l" t="t" r="r" b="b"/>
            <a:pathLst>
              <a:path w="9515" h="10578" extrusionOk="0">
                <a:moveTo>
                  <a:pt x="1" y="0"/>
                </a:moveTo>
                <a:lnTo>
                  <a:pt x="1"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5"/>
          <p:cNvSpPr txBox="1">
            <a:spLocks noGrp="1"/>
          </p:cNvSpPr>
          <p:nvPr>
            <p:ph type="subTitle" idx="1"/>
          </p:nvPr>
        </p:nvSpPr>
        <p:spPr>
          <a:xfrm>
            <a:off x="2102668" y="2272050"/>
            <a:ext cx="2423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 is composed of hydrogen and helium</a:t>
            </a:r>
            <a:endParaRPr/>
          </a:p>
        </p:txBody>
      </p:sp>
      <p:sp>
        <p:nvSpPr>
          <p:cNvPr id="1182" name="Google Shape;1182;p45"/>
          <p:cNvSpPr txBox="1">
            <a:spLocks noGrp="1"/>
          </p:cNvSpPr>
          <p:nvPr>
            <p:ph type="subTitle" idx="3"/>
          </p:nvPr>
        </p:nvSpPr>
        <p:spPr>
          <a:xfrm>
            <a:off x="2102668" y="3845075"/>
            <a:ext cx="2423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is the second planet from the Sun</a:t>
            </a:r>
            <a:endParaRPr/>
          </a:p>
        </p:txBody>
      </p:sp>
      <p:sp>
        <p:nvSpPr>
          <p:cNvPr id="1183" name="Google Shape;1183;p45"/>
          <p:cNvSpPr txBox="1">
            <a:spLocks noGrp="1"/>
          </p:cNvSpPr>
          <p:nvPr>
            <p:ph type="subTitle" idx="5"/>
          </p:nvPr>
        </p:nvSpPr>
        <p:spPr>
          <a:xfrm>
            <a:off x="5809671" y="2272050"/>
            <a:ext cx="2423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a:t>
            </a:r>
            <a:endParaRPr/>
          </a:p>
        </p:txBody>
      </p:sp>
      <p:sp>
        <p:nvSpPr>
          <p:cNvPr id="1184" name="Google Shape;1184;p45"/>
          <p:cNvSpPr txBox="1">
            <a:spLocks noGrp="1"/>
          </p:cNvSpPr>
          <p:nvPr>
            <p:ph type="title"/>
          </p:nvPr>
        </p:nvSpPr>
        <p:spPr>
          <a:xfrm>
            <a:off x="2102668" y="1820075"/>
            <a:ext cx="2693400" cy="45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STRENGTHS</a:t>
            </a:r>
            <a:endParaRPr/>
          </a:p>
        </p:txBody>
      </p:sp>
      <p:sp>
        <p:nvSpPr>
          <p:cNvPr id="1185" name="Google Shape;1185;p45"/>
          <p:cNvSpPr txBox="1">
            <a:spLocks noGrp="1"/>
          </p:cNvSpPr>
          <p:nvPr>
            <p:ph type="title" idx="2"/>
          </p:nvPr>
        </p:nvSpPr>
        <p:spPr>
          <a:xfrm>
            <a:off x="2102668" y="3392975"/>
            <a:ext cx="2693400" cy="45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THREATS</a:t>
            </a:r>
            <a:endParaRPr/>
          </a:p>
        </p:txBody>
      </p:sp>
      <p:sp>
        <p:nvSpPr>
          <p:cNvPr id="1186" name="Google Shape;1186;p45"/>
          <p:cNvSpPr txBox="1">
            <a:spLocks noGrp="1"/>
          </p:cNvSpPr>
          <p:nvPr>
            <p:ph type="title" idx="4"/>
          </p:nvPr>
        </p:nvSpPr>
        <p:spPr>
          <a:xfrm>
            <a:off x="5809669" y="1820075"/>
            <a:ext cx="2693400" cy="45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WEAKNESSES</a:t>
            </a:r>
            <a:endParaRPr/>
          </a:p>
        </p:txBody>
      </p:sp>
      <p:sp>
        <p:nvSpPr>
          <p:cNvPr id="1187" name="Google Shape;1187;p45"/>
          <p:cNvSpPr txBox="1">
            <a:spLocks noGrp="1"/>
          </p:cNvSpPr>
          <p:nvPr>
            <p:ph type="title" idx="6"/>
          </p:nvPr>
        </p:nvSpPr>
        <p:spPr>
          <a:xfrm>
            <a:off x="5809669" y="3392975"/>
            <a:ext cx="2693400" cy="45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OPPORTUNITIES</a:t>
            </a:r>
            <a:endParaRPr/>
          </a:p>
        </p:txBody>
      </p:sp>
      <p:sp>
        <p:nvSpPr>
          <p:cNvPr id="1188" name="Google Shape;1188;p45"/>
          <p:cNvSpPr txBox="1">
            <a:spLocks noGrp="1"/>
          </p:cNvSpPr>
          <p:nvPr>
            <p:ph type="subTitle" idx="7"/>
          </p:nvPr>
        </p:nvSpPr>
        <p:spPr>
          <a:xfrm>
            <a:off x="5809671" y="3845075"/>
            <a:ext cx="2423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Despite being red, Mars is actually a cold place</a:t>
            </a:r>
            <a:endParaRPr/>
          </a:p>
        </p:txBody>
      </p:sp>
      <p:sp>
        <p:nvSpPr>
          <p:cNvPr id="1189" name="Google Shape;1189;p45"/>
          <p:cNvSpPr txBox="1">
            <a:spLocks noGrp="1"/>
          </p:cNvSpPr>
          <p:nvPr>
            <p:ph type="title" idx="8"/>
          </p:nvPr>
        </p:nvSpPr>
        <p:spPr>
          <a:xfrm>
            <a:off x="717425" y="539925"/>
            <a:ext cx="7709100" cy="333300"/>
          </a:xfrm>
          <a:prstGeom prst="rect">
            <a:avLst/>
          </a:prstGeom>
        </p:spPr>
        <p:txBody>
          <a:bodyPr spcFirstLastPara="1" wrap="square" lIns="45700" tIns="91425" rIns="0" bIns="91425" anchor="t" anchorCtr="0">
            <a:noAutofit/>
          </a:bodyPr>
          <a:lstStyle/>
          <a:p>
            <a:pPr marL="0" lvl="0" indent="0" algn="ctr" rtl="0">
              <a:spcBef>
                <a:spcPts val="0"/>
              </a:spcBef>
              <a:spcAft>
                <a:spcPts val="0"/>
              </a:spcAft>
              <a:buNone/>
            </a:pPr>
            <a:r>
              <a:rPr lang="en"/>
              <a:t>SWOT ANALYSIS</a:t>
            </a:r>
            <a:endParaRPr/>
          </a:p>
        </p:txBody>
      </p:sp>
      <p:sp>
        <p:nvSpPr>
          <p:cNvPr id="1190" name="Google Shape;1190;p45"/>
          <p:cNvSpPr txBox="1">
            <a:spLocks noGrp="1"/>
          </p:cNvSpPr>
          <p:nvPr>
            <p:ph type="title" idx="8"/>
          </p:nvPr>
        </p:nvSpPr>
        <p:spPr>
          <a:xfrm>
            <a:off x="1269625" y="2129315"/>
            <a:ext cx="457200" cy="361800"/>
          </a:xfrm>
          <a:prstGeom prst="rect">
            <a:avLst/>
          </a:prstGeom>
        </p:spPr>
        <p:txBody>
          <a:bodyPr spcFirstLastPara="1" wrap="square" lIns="45700" tIns="91425" rIns="0" bIns="91425" anchor="t" anchorCtr="0">
            <a:noAutofit/>
          </a:bodyPr>
          <a:lstStyle/>
          <a:p>
            <a:pPr marL="0" lvl="0" indent="0" algn="ctr" rtl="0">
              <a:spcBef>
                <a:spcPts val="0"/>
              </a:spcBef>
              <a:spcAft>
                <a:spcPts val="0"/>
              </a:spcAft>
              <a:buNone/>
            </a:pPr>
            <a:r>
              <a:rPr lang="en"/>
              <a:t>S</a:t>
            </a:r>
            <a:endParaRPr/>
          </a:p>
        </p:txBody>
      </p:sp>
      <p:sp>
        <p:nvSpPr>
          <p:cNvPr id="1191" name="Google Shape;1191;p45"/>
          <p:cNvSpPr txBox="1">
            <a:spLocks noGrp="1"/>
          </p:cNvSpPr>
          <p:nvPr>
            <p:ph type="title" idx="8"/>
          </p:nvPr>
        </p:nvSpPr>
        <p:spPr>
          <a:xfrm>
            <a:off x="4939125" y="2129315"/>
            <a:ext cx="457200" cy="361800"/>
          </a:xfrm>
          <a:prstGeom prst="rect">
            <a:avLst/>
          </a:prstGeom>
        </p:spPr>
        <p:txBody>
          <a:bodyPr spcFirstLastPara="1" wrap="square" lIns="45700" tIns="91425" rIns="0" bIns="91425" anchor="t" anchorCtr="0">
            <a:noAutofit/>
          </a:bodyPr>
          <a:lstStyle/>
          <a:p>
            <a:pPr marL="0" lvl="0" indent="0" algn="ctr" rtl="0">
              <a:spcBef>
                <a:spcPts val="0"/>
              </a:spcBef>
              <a:spcAft>
                <a:spcPts val="0"/>
              </a:spcAft>
              <a:buNone/>
            </a:pPr>
            <a:r>
              <a:rPr lang="en"/>
              <a:t>W</a:t>
            </a:r>
            <a:endParaRPr/>
          </a:p>
        </p:txBody>
      </p:sp>
      <p:sp>
        <p:nvSpPr>
          <p:cNvPr id="1192" name="Google Shape;1192;p45"/>
          <p:cNvSpPr txBox="1">
            <a:spLocks noGrp="1"/>
          </p:cNvSpPr>
          <p:nvPr>
            <p:ph type="title" idx="8"/>
          </p:nvPr>
        </p:nvSpPr>
        <p:spPr>
          <a:xfrm>
            <a:off x="4939125" y="3710777"/>
            <a:ext cx="457200" cy="361800"/>
          </a:xfrm>
          <a:prstGeom prst="rect">
            <a:avLst/>
          </a:prstGeom>
        </p:spPr>
        <p:txBody>
          <a:bodyPr spcFirstLastPara="1" wrap="square" lIns="45700" tIns="91425" rIns="0" bIns="91425" anchor="t" anchorCtr="0">
            <a:noAutofit/>
          </a:bodyPr>
          <a:lstStyle/>
          <a:p>
            <a:pPr marL="0" lvl="0" indent="0" algn="ctr" rtl="0">
              <a:spcBef>
                <a:spcPts val="0"/>
              </a:spcBef>
              <a:spcAft>
                <a:spcPts val="0"/>
              </a:spcAft>
              <a:buNone/>
            </a:pPr>
            <a:r>
              <a:rPr lang="en"/>
              <a:t>O</a:t>
            </a:r>
            <a:endParaRPr/>
          </a:p>
        </p:txBody>
      </p:sp>
      <p:sp>
        <p:nvSpPr>
          <p:cNvPr id="1193" name="Google Shape;1193;p45"/>
          <p:cNvSpPr txBox="1">
            <a:spLocks noGrp="1"/>
          </p:cNvSpPr>
          <p:nvPr>
            <p:ph type="title" idx="8"/>
          </p:nvPr>
        </p:nvSpPr>
        <p:spPr>
          <a:xfrm>
            <a:off x="1232125" y="3710777"/>
            <a:ext cx="457200" cy="361800"/>
          </a:xfrm>
          <a:prstGeom prst="rect">
            <a:avLst/>
          </a:prstGeom>
        </p:spPr>
        <p:txBody>
          <a:bodyPr spcFirstLastPara="1" wrap="square" lIns="45700" tIns="91425" rIns="0" bIns="91425" anchor="t" anchorCtr="0">
            <a:noAutofit/>
          </a:bodyPr>
          <a:lstStyle/>
          <a:p>
            <a:pPr marL="0" lvl="0" indent="0" algn="ctr" rtl="0">
              <a:spcBef>
                <a:spcPts val="0"/>
              </a:spcBef>
              <a:spcAft>
                <a:spcPts val="0"/>
              </a:spcAft>
              <a:buNone/>
            </a:pPr>
            <a:r>
              <a:rPr lang="en"/>
              <a:t>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46"/>
          <p:cNvSpPr txBox="1">
            <a:spLocks noGrp="1"/>
          </p:cNvSpPr>
          <p:nvPr>
            <p:ph type="title"/>
          </p:nvPr>
        </p:nvSpPr>
        <p:spPr>
          <a:xfrm>
            <a:off x="5022775" y="2487975"/>
            <a:ext cx="3403800" cy="987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OUR PRODUCTS</a:t>
            </a:r>
            <a:endParaRPr/>
          </a:p>
        </p:txBody>
      </p:sp>
      <p:sp>
        <p:nvSpPr>
          <p:cNvPr id="1199" name="Google Shape;1199;p46"/>
          <p:cNvSpPr txBox="1">
            <a:spLocks noGrp="1"/>
          </p:cNvSpPr>
          <p:nvPr>
            <p:ph type="title" idx="2"/>
          </p:nvPr>
        </p:nvSpPr>
        <p:spPr>
          <a:xfrm>
            <a:off x="5671075" y="1501025"/>
            <a:ext cx="2755500" cy="987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200" name="Google Shape;1200;p46"/>
          <p:cNvSpPr txBox="1">
            <a:spLocks noGrp="1"/>
          </p:cNvSpPr>
          <p:nvPr>
            <p:ph type="subTitle" idx="1"/>
          </p:nvPr>
        </p:nvSpPr>
        <p:spPr>
          <a:xfrm>
            <a:off x="5718775" y="3474975"/>
            <a:ext cx="2707800" cy="705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Maven Pro"/>
                <a:ea typeface="Maven Pro"/>
                <a:cs typeface="Maven Pro"/>
                <a:sym typeface="Maven Pro"/>
              </a:rPr>
              <a:t>You could enter a subtitle here if you need it</a:t>
            </a:r>
            <a:endParaRPr sz="1800">
              <a:latin typeface="Maven Pro"/>
              <a:ea typeface="Maven Pro"/>
              <a:cs typeface="Maven Pro"/>
              <a:sym typeface="Maven Pr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47"/>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PLANS</a:t>
            </a:r>
            <a:endParaRPr/>
          </a:p>
        </p:txBody>
      </p:sp>
      <p:graphicFrame>
        <p:nvGraphicFramePr>
          <p:cNvPr id="1206" name="Google Shape;1206;p47"/>
          <p:cNvGraphicFramePr/>
          <p:nvPr/>
        </p:nvGraphicFramePr>
        <p:xfrm>
          <a:off x="1333775" y="1901675"/>
          <a:ext cx="6476400" cy="2290075"/>
        </p:xfrm>
        <a:graphic>
          <a:graphicData uri="http://schemas.openxmlformats.org/drawingml/2006/table">
            <a:tbl>
              <a:tblPr>
                <a:noFill/>
                <a:tableStyleId>{EFAEEB06-766D-49FB-BCA0-3CC539D826EA}</a:tableStyleId>
              </a:tblPr>
              <a:tblGrid>
                <a:gridCol w="2158800">
                  <a:extLst>
                    <a:ext uri="{9D8B030D-6E8A-4147-A177-3AD203B41FA5}">
                      <a16:colId xmlns:a16="http://schemas.microsoft.com/office/drawing/2014/main" val="20000"/>
                    </a:ext>
                  </a:extLst>
                </a:gridCol>
                <a:gridCol w="2158800">
                  <a:extLst>
                    <a:ext uri="{9D8B030D-6E8A-4147-A177-3AD203B41FA5}">
                      <a16:colId xmlns:a16="http://schemas.microsoft.com/office/drawing/2014/main" val="20001"/>
                    </a:ext>
                  </a:extLst>
                </a:gridCol>
                <a:gridCol w="2158800">
                  <a:extLst>
                    <a:ext uri="{9D8B030D-6E8A-4147-A177-3AD203B41FA5}">
                      <a16:colId xmlns:a16="http://schemas.microsoft.com/office/drawing/2014/main" val="20002"/>
                    </a:ext>
                  </a:extLst>
                </a:gridCol>
              </a:tblGrid>
              <a:tr h="556975">
                <a:tc>
                  <a:txBody>
                    <a:bodyPr/>
                    <a:lstStyle/>
                    <a:p>
                      <a:pPr marL="0" lvl="0" indent="0" algn="ctr" rtl="0">
                        <a:spcBef>
                          <a:spcPts val="650"/>
                        </a:spcBef>
                        <a:spcAft>
                          <a:spcPts val="0"/>
                        </a:spcAft>
                        <a:buNone/>
                      </a:pPr>
                      <a:r>
                        <a:rPr lang="en" sz="1500">
                          <a:solidFill>
                            <a:schemeClr val="dk1"/>
                          </a:solidFill>
                          <a:latin typeface="Press Start 2P"/>
                          <a:ea typeface="Press Start 2P"/>
                          <a:cs typeface="Press Start 2P"/>
                          <a:sym typeface="Press Start 2P"/>
                        </a:rPr>
                        <a:t>SILVER</a:t>
                      </a:r>
                      <a:endParaRPr sz="1500">
                        <a:solidFill>
                          <a:schemeClr val="dk1"/>
                        </a:solidFill>
                        <a:latin typeface="Press Start 2P"/>
                        <a:ea typeface="Press Start 2P"/>
                        <a:cs typeface="Press Start 2P"/>
                        <a:sym typeface="Press Start 2P"/>
                      </a:endParaRPr>
                    </a:p>
                  </a:txBody>
                  <a:tcPr marL="91425" marR="91425" marT="91425" marB="91425" anchor="ctr">
                    <a:lnL w="28575" cap="flat" cmpd="sng">
                      <a:solidFill>
                        <a:schemeClr val="accent1">
                          <a:alpha val="0"/>
                        </a:schemeClr>
                      </a:solidFill>
                      <a:prstDash val="solid"/>
                      <a:round/>
                      <a:headEnd type="none" w="sm" len="sm"/>
                      <a:tailEnd type="none" w="sm" len="sm"/>
                    </a:lnL>
                    <a:lnR w="76200" cap="flat" cmpd="sng">
                      <a:solidFill>
                        <a:schemeClr val="accent1">
                          <a:alpha val="0"/>
                        </a:schemeClr>
                      </a:solidFill>
                      <a:prstDash val="solid"/>
                      <a:round/>
                      <a:headEnd type="none" w="sm" len="sm"/>
                      <a:tailEnd type="none" w="sm" len="sm"/>
                    </a:lnR>
                    <a:lnT w="28575" cap="flat" cmpd="sng">
                      <a:solidFill>
                        <a:schemeClr val="accent1">
                          <a:alpha val="0"/>
                        </a:schemeClr>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solidFill>
                      <a:schemeClr val="accent3"/>
                    </a:solidFill>
                  </a:tcPr>
                </a:tc>
                <a:tc>
                  <a:txBody>
                    <a:bodyPr/>
                    <a:lstStyle/>
                    <a:p>
                      <a:pPr marL="0" lvl="0" indent="0" algn="ctr" rtl="0">
                        <a:spcBef>
                          <a:spcPts val="650"/>
                        </a:spcBef>
                        <a:spcAft>
                          <a:spcPts val="0"/>
                        </a:spcAft>
                        <a:buNone/>
                      </a:pPr>
                      <a:r>
                        <a:rPr lang="en" sz="1500">
                          <a:solidFill>
                            <a:schemeClr val="dk1"/>
                          </a:solidFill>
                          <a:latin typeface="Press Start 2P"/>
                          <a:ea typeface="Press Start 2P"/>
                          <a:cs typeface="Press Start 2P"/>
                          <a:sym typeface="Press Start 2P"/>
                        </a:rPr>
                        <a:t>GOLD</a:t>
                      </a:r>
                      <a:endParaRPr sz="1500">
                        <a:solidFill>
                          <a:schemeClr val="dk1"/>
                        </a:solidFill>
                        <a:latin typeface="Press Start 2P"/>
                        <a:ea typeface="Press Start 2P"/>
                        <a:cs typeface="Press Start 2P"/>
                        <a:sym typeface="Press Start 2P"/>
                      </a:endParaRPr>
                    </a:p>
                  </a:txBody>
                  <a:tcPr marL="91425" marR="91425" marT="91425" marB="91425" anchor="ctr">
                    <a:lnL w="76200" cap="flat" cmpd="sng">
                      <a:solidFill>
                        <a:schemeClr val="accent1">
                          <a:alpha val="0"/>
                        </a:schemeClr>
                      </a:solidFill>
                      <a:prstDash val="solid"/>
                      <a:round/>
                      <a:headEnd type="none" w="sm" len="sm"/>
                      <a:tailEnd type="none" w="sm" len="sm"/>
                    </a:lnL>
                    <a:lnR w="76200" cap="flat" cmpd="sng">
                      <a:solidFill>
                        <a:schemeClr val="accent1">
                          <a:alpha val="0"/>
                        </a:schemeClr>
                      </a:solidFill>
                      <a:prstDash val="solid"/>
                      <a:round/>
                      <a:headEnd type="none" w="sm" len="sm"/>
                      <a:tailEnd type="none" w="sm" len="sm"/>
                    </a:lnR>
                    <a:lnT w="28575" cap="flat" cmpd="sng">
                      <a:solidFill>
                        <a:schemeClr val="accent1">
                          <a:alpha val="0"/>
                        </a:schemeClr>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solidFill>
                      <a:schemeClr val="accent3"/>
                    </a:solidFill>
                  </a:tcPr>
                </a:tc>
                <a:tc>
                  <a:txBody>
                    <a:bodyPr/>
                    <a:lstStyle/>
                    <a:p>
                      <a:pPr marL="0" lvl="0" indent="0" algn="ctr" rtl="0">
                        <a:spcBef>
                          <a:spcPts val="650"/>
                        </a:spcBef>
                        <a:spcAft>
                          <a:spcPts val="0"/>
                        </a:spcAft>
                        <a:buNone/>
                      </a:pPr>
                      <a:r>
                        <a:rPr lang="en" sz="1500">
                          <a:solidFill>
                            <a:schemeClr val="dk1"/>
                          </a:solidFill>
                          <a:latin typeface="Press Start 2P"/>
                          <a:ea typeface="Press Start 2P"/>
                          <a:cs typeface="Press Start 2P"/>
                          <a:sym typeface="Press Start 2P"/>
                        </a:rPr>
                        <a:t>BLACK</a:t>
                      </a:r>
                      <a:endParaRPr sz="1500">
                        <a:solidFill>
                          <a:schemeClr val="dk1"/>
                        </a:solidFill>
                        <a:latin typeface="Press Start 2P"/>
                        <a:ea typeface="Press Start 2P"/>
                        <a:cs typeface="Press Start 2P"/>
                        <a:sym typeface="Press Start 2P"/>
                      </a:endParaRPr>
                    </a:p>
                  </a:txBody>
                  <a:tcPr marL="91425" marR="91425" marT="91425" marB="91425" anchor="ctr">
                    <a:lnL w="76200" cap="flat" cmpd="sng">
                      <a:solidFill>
                        <a:schemeClr val="accent1">
                          <a:alpha val="0"/>
                        </a:schemeClr>
                      </a:solidFill>
                      <a:prstDash val="solid"/>
                      <a:round/>
                      <a:headEnd type="none" w="sm" len="sm"/>
                      <a:tailEnd type="none" w="sm" len="sm"/>
                    </a:lnL>
                    <a:lnR w="28575" cap="flat" cmpd="sng">
                      <a:solidFill>
                        <a:schemeClr val="accent1">
                          <a:alpha val="0"/>
                        </a:schemeClr>
                      </a:solidFill>
                      <a:prstDash val="solid"/>
                      <a:round/>
                      <a:headEnd type="none" w="sm" len="sm"/>
                      <a:tailEnd type="none" w="sm" len="sm"/>
                    </a:lnR>
                    <a:lnT w="28575" cap="flat" cmpd="sng">
                      <a:solidFill>
                        <a:schemeClr val="accent1">
                          <a:alpha val="0"/>
                        </a:schemeClr>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1093050">
                <a:tc>
                  <a:txBody>
                    <a:bodyPr/>
                    <a:lstStyle/>
                    <a:p>
                      <a:pPr marL="182880" marR="182880" lvl="0" indent="0" algn="ctr" rtl="0">
                        <a:spcBef>
                          <a:spcPts val="0"/>
                        </a:spcBef>
                        <a:spcAft>
                          <a:spcPts val="0"/>
                        </a:spcAft>
                        <a:buClr>
                          <a:schemeClr val="dk1"/>
                        </a:buClr>
                        <a:buSzPts val="1100"/>
                        <a:buFont typeface="Arial"/>
                        <a:buNone/>
                      </a:pPr>
                      <a:r>
                        <a:rPr lang="en">
                          <a:solidFill>
                            <a:schemeClr val="lt1"/>
                          </a:solidFill>
                          <a:latin typeface="Maven Pro"/>
                          <a:ea typeface="Maven Pro"/>
                          <a:cs typeface="Maven Pro"/>
                          <a:sym typeface="Maven Pro"/>
                        </a:rPr>
                        <a:t>Despite being red,</a:t>
                      </a:r>
                      <a:endParaRPr>
                        <a:solidFill>
                          <a:schemeClr val="lt1"/>
                        </a:solidFill>
                        <a:latin typeface="Maven Pro"/>
                        <a:ea typeface="Maven Pro"/>
                        <a:cs typeface="Maven Pro"/>
                        <a:sym typeface="Maven Pro"/>
                      </a:endParaRPr>
                    </a:p>
                    <a:p>
                      <a:pPr marL="182880" marR="182880" lvl="0" indent="0" algn="ctr" rtl="0">
                        <a:spcBef>
                          <a:spcPts val="0"/>
                        </a:spcBef>
                        <a:spcAft>
                          <a:spcPts val="0"/>
                        </a:spcAft>
                        <a:buNone/>
                      </a:pPr>
                      <a:r>
                        <a:rPr lang="en">
                          <a:solidFill>
                            <a:schemeClr val="lt1"/>
                          </a:solidFill>
                          <a:latin typeface="Maven Pro"/>
                          <a:ea typeface="Maven Pro"/>
                          <a:cs typeface="Maven Pro"/>
                          <a:sym typeface="Maven Pro"/>
                        </a:rPr>
                        <a:t>Mars is actually a cold place</a:t>
                      </a:r>
                      <a:endParaRPr>
                        <a:solidFill>
                          <a:schemeClr val="lt1"/>
                        </a:solidFill>
                        <a:latin typeface="Maven Pro"/>
                        <a:ea typeface="Maven Pro"/>
                        <a:cs typeface="Maven Pro"/>
                        <a:sym typeface="Maven Pro"/>
                      </a:endParaRPr>
                    </a:p>
                  </a:txBody>
                  <a:tcPr marL="91425" marR="91425" marT="91425" marB="91425" anchor="ctr">
                    <a:lnL w="28575" cap="flat" cmpd="sng">
                      <a:solidFill>
                        <a:schemeClr val="accent1">
                          <a:alpha val="0"/>
                        </a:schemeClr>
                      </a:solidFill>
                      <a:prstDash val="solid"/>
                      <a:round/>
                      <a:headEnd type="none" w="sm" len="sm"/>
                      <a:tailEnd type="none" w="sm" len="sm"/>
                    </a:lnL>
                    <a:lnR w="28575" cap="flat" cmpd="sng">
                      <a:solidFill>
                        <a:schemeClr val="accent1">
                          <a:alpha val="0"/>
                        </a:schemeClr>
                      </a:solidFill>
                      <a:prstDash val="solid"/>
                      <a:round/>
                      <a:headEnd type="none" w="sm" len="sm"/>
                      <a:tailEnd type="none" w="sm" len="sm"/>
                    </a:lnR>
                    <a:lnT w="28575" cap="flat" cmpd="sng">
                      <a:solidFill>
                        <a:schemeClr val="accent1">
                          <a:alpha val="0"/>
                        </a:schemeClr>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182880" marR="182880" lvl="0" indent="0" algn="ctr" rtl="0">
                        <a:spcBef>
                          <a:spcPts val="0"/>
                        </a:spcBef>
                        <a:spcAft>
                          <a:spcPts val="0"/>
                        </a:spcAft>
                        <a:buClr>
                          <a:schemeClr val="dk1"/>
                        </a:buClr>
                        <a:buSzPts val="1100"/>
                        <a:buFont typeface="Arial"/>
                        <a:buNone/>
                      </a:pPr>
                      <a:r>
                        <a:rPr lang="en">
                          <a:solidFill>
                            <a:schemeClr val="lt1"/>
                          </a:solidFill>
                          <a:latin typeface="Maven Pro"/>
                          <a:ea typeface="Maven Pro"/>
                          <a:cs typeface="Maven Pro"/>
                          <a:sym typeface="Maven Pro"/>
                        </a:rPr>
                        <a:t>Neptune is the farthest planet from the Sun</a:t>
                      </a:r>
                      <a:endParaRPr>
                        <a:solidFill>
                          <a:schemeClr val="lt1"/>
                        </a:solidFill>
                        <a:latin typeface="Maven Pro"/>
                        <a:ea typeface="Maven Pro"/>
                        <a:cs typeface="Maven Pro"/>
                        <a:sym typeface="Maven Pro"/>
                      </a:endParaRPr>
                    </a:p>
                  </a:txBody>
                  <a:tcPr marL="91425" marR="91425" marT="91425" marB="91425" anchor="ctr">
                    <a:lnL w="28575" cap="flat" cmpd="sng">
                      <a:solidFill>
                        <a:schemeClr val="accent1">
                          <a:alpha val="0"/>
                        </a:schemeClr>
                      </a:solidFill>
                      <a:prstDash val="solid"/>
                      <a:round/>
                      <a:headEnd type="none" w="sm" len="sm"/>
                      <a:tailEnd type="none" w="sm" len="sm"/>
                    </a:lnL>
                    <a:lnR w="28575" cap="flat" cmpd="sng">
                      <a:solidFill>
                        <a:schemeClr val="accent1">
                          <a:alpha val="0"/>
                        </a:schemeClr>
                      </a:solidFill>
                      <a:prstDash val="solid"/>
                      <a:round/>
                      <a:headEnd type="none" w="sm" len="sm"/>
                      <a:tailEnd type="none" w="sm" len="sm"/>
                    </a:lnR>
                    <a:lnT w="28575" cap="flat" cmpd="sng">
                      <a:solidFill>
                        <a:schemeClr val="accent1">
                          <a:alpha val="0"/>
                        </a:schemeClr>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182880" marR="182880" lvl="0" indent="0" algn="ctr" rtl="0">
                        <a:spcBef>
                          <a:spcPts val="0"/>
                        </a:spcBef>
                        <a:spcAft>
                          <a:spcPts val="0"/>
                        </a:spcAft>
                        <a:buClr>
                          <a:schemeClr val="dk1"/>
                        </a:buClr>
                        <a:buSzPts val="1100"/>
                        <a:buFont typeface="Arial"/>
                        <a:buNone/>
                      </a:pPr>
                      <a:r>
                        <a:rPr lang="en">
                          <a:solidFill>
                            <a:schemeClr val="lt1"/>
                          </a:solidFill>
                          <a:latin typeface="Maven Pro"/>
                          <a:ea typeface="Maven Pro"/>
                          <a:cs typeface="Maven Pro"/>
                          <a:sym typeface="Maven Pro"/>
                        </a:rPr>
                        <a:t>Jupiter is the biggest planet</a:t>
                      </a:r>
                      <a:endParaRPr>
                        <a:solidFill>
                          <a:schemeClr val="lt1"/>
                        </a:solidFill>
                        <a:latin typeface="Maven Pro"/>
                        <a:ea typeface="Maven Pro"/>
                        <a:cs typeface="Maven Pro"/>
                        <a:sym typeface="Maven Pro"/>
                      </a:endParaRPr>
                    </a:p>
                    <a:p>
                      <a:pPr marL="182880" marR="182880" lvl="0" indent="0" algn="ctr" rtl="0">
                        <a:spcBef>
                          <a:spcPts val="0"/>
                        </a:spcBef>
                        <a:spcAft>
                          <a:spcPts val="0"/>
                        </a:spcAft>
                        <a:buClr>
                          <a:schemeClr val="dk1"/>
                        </a:buClr>
                        <a:buSzPts val="1100"/>
                        <a:buFont typeface="Arial"/>
                        <a:buNone/>
                      </a:pPr>
                      <a:r>
                        <a:rPr lang="en">
                          <a:solidFill>
                            <a:schemeClr val="lt1"/>
                          </a:solidFill>
                          <a:latin typeface="Maven Pro"/>
                          <a:ea typeface="Maven Pro"/>
                          <a:cs typeface="Maven Pro"/>
                          <a:sym typeface="Maven Pro"/>
                        </a:rPr>
                        <a:t>of them all</a:t>
                      </a:r>
                      <a:endParaRPr>
                        <a:solidFill>
                          <a:schemeClr val="lt1"/>
                        </a:solidFill>
                        <a:latin typeface="Maven Pro"/>
                        <a:ea typeface="Maven Pro"/>
                        <a:cs typeface="Maven Pro"/>
                        <a:sym typeface="Maven Pro"/>
                      </a:endParaRPr>
                    </a:p>
                  </a:txBody>
                  <a:tcPr marL="91425" marR="91425" marT="91425" marB="91425" anchor="ctr">
                    <a:lnL w="28575" cap="flat" cmpd="sng">
                      <a:solidFill>
                        <a:schemeClr val="accent1">
                          <a:alpha val="0"/>
                        </a:schemeClr>
                      </a:solidFill>
                      <a:prstDash val="solid"/>
                      <a:round/>
                      <a:headEnd type="none" w="sm" len="sm"/>
                      <a:tailEnd type="none" w="sm" len="sm"/>
                    </a:lnL>
                    <a:lnR w="28575" cap="flat" cmpd="sng">
                      <a:solidFill>
                        <a:schemeClr val="accent1">
                          <a:alpha val="0"/>
                        </a:schemeClr>
                      </a:solidFill>
                      <a:prstDash val="solid"/>
                      <a:round/>
                      <a:headEnd type="none" w="sm" len="sm"/>
                      <a:tailEnd type="none" w="sm" len="sm"/>
                    </a:lnR>
                    <a:lnT w="28575" cap="flat" cmpd="sng">
                      <a:solidFill>
                        <a:schemeClr val="accent1">
                          <a:alpha val="0"/>
                        </a:schemeClr>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extLst>
                  <a:ext uri="{0D108BD9-81ED-4DB2-BD59-A6C34878D82A}">
                    <a16:rowId xmlns:a16="http://schemas.microsoft.com/office/drawing/2014/main" val="10001"/>
                  </a:ext>
                </a:extLst>
              </a:tr>
              <a:tr h="493825">
                <a:tc>
                  <a:txBody>
                    <a:bodyPr/>
                    <a:lstStyle/>
                    <a:p>
                      <a:pPr marL="0" lvl="0" indent="0" algn="ctr" rtl="0">
                        <a:spcBef>
                          <a:spcPts val="0"/>
                        </a:spcBef>
                        <a:spcAft>
                          <a:spcPts val="0"/>
                        </a:spcAft>
                        <a:buNone/>
                      </a:pPr>
                      <a:r>
                        <a:rPr lang="en" sz="1800">
                          <a:solidFill>
                            <a:schemeClr val="dk1"/>
                          </a:solidFill>
                          <a:latin typeface="Press Start 2P"/>
                          <a:ea typeface="Press Start 2P"/>
                          <a:cs typeface="Press Start 2P"/>
                          <a:sym typeface="Press Start 2P"/>
                        </a:rPr>
                        <a:t>$</a:t>
                      </a:r>
                      <a:r>
                        <a:rPr lang="en" sz="3000">
                          <a:solidFill>
                            <a:schemeClr val="dk1"/>
                          </a:solidFill>
                          <a:latin typeface="Press Start 2P"/>
                          <a:ea typeface="Press Start 2P"/>
                          <a:cs typeface="Press Start 2P"/>
                          <a:sym typeface="Press Start 2P"/>
                        </a:rPr>
                        <a:t>10</a:t>
                      </a:r>
                      <a:endParaRPr sz="800">
                        <a:solidFill>
                          <a:schemeClr val="dk1"/>
                        </a:solidFill>
                        <a:latin typeface="Press Start 2P"/>
                        <a:ea typeface="Press Start 2P"/>
                        <a:cs typeface="Press Start 2P"/>
                        <a:sym typeface="Press Start 2P"/>
                      </a:endParaRPr>
                    </a:p>
                  </a:txBody>
                  <a:tcPr marL="91425" marR="91425" marT="91425" marB="91425" anchor="ctr">
                    <a:lnL w="28575" cap="flat" cmpd="sng">
                      <a:solidFill>
                        <a:schemeClr val="accent1">
                          <a:alpha val="0"/>
                        </a:schemeClr>
                      </a:solidFill>
                      <a:prstDash val="solid"/>
                      <a:round/>
                      <a:headEnd type="none" w="sm" len="sm"/>
                      <a:tailEnd type="none" w="sm" len="sm"/>
                    </a:lnL>
                    <a:lnR w="76200" cap="flat" cmpd="sng">
                      <a:solidFill>
                        <a:schemeClr val="accent1">
                          <a:alpha val="0"/>
                        </a:schemeClr>
                      </a:solidFill>
                      <a:prstDash val="solid"/>
                      <a:round/>
                      <a:headEnd type="none" w="sm" len="sm"/>
                      <a:tailEnd type="none" w="sm" len="sm"/>
                    </a:lnR>
                    <a:lnT w="28575" cap="flat" cmpd="sng">
                      <a:solidFill>
                        <a:schemeClr val="accent1">
                          <a:alpha val="0"/>
                        </a:schemeClr>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chemeClr val="dk1"/>
                          </a:solidFill>
                          <a:latin typeface="Press Start 2P"/>
                          <a:ea typeface="Press Start 2P"/>
                          <a:cs typeface="Press Start 2P"/>
                          <a:sym typeface="Press Start 2P"/>
                        </a:rPr>
                        <a:t>$</a:t>
                      </a:r>
                      <a:r>
                        <a:rPr lang="en" sz="3000">
                          <a:solidFill>
                            <a:schemeClr val="dk1"/>
                          </a:solidFill>
                          <a:latin typeface="Press Start 2P"/>
                          <a:ea typeface="Press Start 2P"/>
                          <a:cs typeface="Press Start 2P"/>
                          <a:sym typeface="Press Start 2P"/>
                        </a:rPr>
                        <a:t>25</a:t>
                      </a:r>
                      <a:endParaRPr sz="800">
                        <a:solidFill>
                          <a:schemeClr val="dk1"/>
                        </a:solidFill>
                        <a:latin typeface="Press Start 2P"/>
                        <a:ea typeface="Press Start 2P"/>
                        <a:cs typeface="Press Start 2P"/>
                        <a:sym typeface="Press Start 2P"/>
                      </a:endParaRPr>
                    </a:p>
                  </a:txBody>
                  <a:tcPr marL="91425" marR="91425" marT="91425" marB="91425" anchor="ctr">
                    <a:lnL w="76200" cap="flat" cmpd="sng">
                      <a:solidFill>
                        <a:schemeClr val="accent1">
                          <a:alpha val="0"/>
                        </a:schemeClr>
                      </a:solidFill>
                      <a:prstDash val="solid"/>
                      <a:round/>
                      <a:headEnd type="none" w="sm" len="sm"/>
                      <a:tailEnd type="none" w="sm" len="sm"/>
                    </a:lnL>
                    <a:lnR w="76200" cap="flat" cmpd="sng">
                      <a:solidFill>
                        <a:schemeClr val="accent1">
                          <a:alpha val="0"/>
                        </a:schemeClr>
                      </a:solidFill>
                      <a:prstDash val="solid"/>
                      <a:round/>
                      <a:headEnd type="none" w="sm" len="sm"/>
                      <a:tailEnd type="none" w="sm" len="sm"/>
                    </a:lnR>
                    <a:lnT w="28575" cap="flat" cmpd="sng">
                      <a:solidFill>
                        <a:schemeClr val="accent1">
                          <a:alpha val="0"/>
                        </a:schemeClr>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Press Start 2P"/>
                          <a:ea typeface="Press Start 2P"/>
                          <a:cs typeface="Press Start 2P"/>
                          <a:sym typeface="Press Start 2P"/>
                        </a:rPr>
                        <a:t>$</a:t>
                      </a:r>
                      <a:r>
                        <a:rPr lang="en" sz="3000">
                          <a:solidFill>
                            <a:schemeClr val="dk1"/>
                          </a:solidFill>
                          <a:latin typeface="Press Start 2P"/>
                          <a:ea typeface="Press Start 2P"/>
                          <a:cs typeface="Press Start 2P"/>
                          <a:sym typeface="Press Start 2P"/>
                        </a:rPr>
                        <a:t>50</a:t>
                      </a:r>
                      <a:endParaRPr sz="800">
                        <a:solidFill>
                          <a:schemeClr val="dk1"/>
                        </a:solidFill>
                        <a:latin typeface="Press Start 2P"/>
                        <a:ea typeface="Press Start 2P"/>
                        <a:cs typeface="Press Start 2P"/>
                        <a:sym typeface="Press Start 2P"/>
                      </a:endParaRPr>
                    </a:p>
                  </a:txBody>
                  <a:tcPr marL="91425" marR="91425" marT="91425" marB="91425" anchor="ctr">
                    <a:lnL w="76200" cap="flat" cmpd="sng">
                      <a:solidFill>
                        <a:schemeClr val="accent1">
                          <a:alpha val="0"/>
                        </a:schemeClr>
                      </a:solidFill>
                      <a:prstDash val="solid"/>
                      <a:round/>
                      <a:headEnd type="none" w="sm" len="sm"/>
                      <a:tailEnd type="none" w="sm" len="sm"/>
                    </a:lnL>
                    <a:lnR w="28575" cap="flat" cmpd="sng">
                      <a:solidFill>
                        <a:schemeClr val="accent1">
                          <a:alpha val="0"/>
                        </a:schemeClr>
                      </a:solidFill>
                      <a:prstDash val="solid"/>
                      <a:round/>
                      <a:headEnd type="none" w="sm" len="sm"/>
                      <a:tailEnd type="none" w="sm" len="sm"/>
                    </a:lnR>
                    <a:lnT w="28575" cap="flat" cmpd="sng">
                      <a:solidFill>
                        <a:schemeClr val="accent1">
                          <a:alpha val="0"/>
                        </a:schemeClr>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grpSp>
        <p:nvGrpSpPr>
          <p:cNvPr id="1211" name="Google Shape;1211;p48"/>
          <p:cNvGrpSpPr/>
          <p:nvPr/>
        </p:nvGrpSpPr>
        <p:grpSpPr>
          <a:xfrm>
            <a:off x="1188558" y="1548751"/>
            <a:ext cx="3623228" cy="2225498"/>
            <a:chOff x="598300" y="834425"/>
            <a:chExt cx="6416200" cy="3962075"/>
          </a:xfrm>
        </p:grpSpPr>
        <p:sp>
          <p:nvSpPr>
            <p:cNvPr id="1212" name="Google Shape;1212;p48"/>
            <p:cNvSpPr/>
            <p:nvPr/>
          </p:nvSpPr>
          <p:spPr>
            <a:xfrm>
              <a:off x="751975" y="834425"/>
              <a:ext cx="6070425" cy="3892450"/>
            </a:xfrm>
            <a:custGeom>
              <a:avLst/>
              <a:gdLst/>
              <a:ahLst/>
              <a:cxnLst/>
              <a:rect l="l" t="t" r="r" b="b"/>
              <a:pathLst>
                <a:path w="242817" h="155698" extrusionOk="0">
                  <a:moveTo>
                    <a:pt x="10278" y="0"/>
                  </a:moveTo>
                  <a:cubicBezTo>
                    <a:pt x="4611" y="0"/>
                    <a:pt x="1" y="4611"/>
                    <a:pt x="1" y="10278"/>
                  </a:cubicBezTo>
                  <a:lnTo>
                    <a:pt x="1" y="145516"/>
                  </a:lnTo>
                  <a:cubicBezTo>
                    <a:pt x="1" y="151183"/>
                    <a:pt x="4611" y="155697"/>
                    <a:pt x="10278" y="155697"/>
                  </a:cubicBezTo>
                  <a:lnTo>
                    <a:pt x="232539" y="155697"/>
                  </a:lnTo>
                  <a:cubicBezTo>
                    <a:pt x="238206" y="155697"/>
                    <a:pt x="242816" y="151183"/>
                    <a:pt x="242816" y="145516"/>
                  </a:cubicBezTo>
                  <a:lnTo>
                    <a:pt x="242816" y="10278"/>
                  </a:lnTo>
                  <a:cubicBezTo>
                    <a:pt x="242816" y="4611"/>
                    <a:pt x="238206" y="0"/>
                    <a:pt x="2325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8"/>
            <p:cNvSpPr/>
            <p:nvPr/>
          </p:nvSpPr>
          <p:spPr>
            <a:xfrm>
              <a:off x="598300" y="4508325"/>
              <a:ext cx="6416200" cy="288175"/>
            </a:xfrm>
            <a:custGeom>
              <a:avLst/>
              <a:gdLst/>
              <a:ahLst/>
              <a:cxnLst/>
              <a:rect l="l" t="t" r="r" b="b"/>
              <a:pathLst>
                <a:path w="256648" h="11527" extrusionOk="0">
                  <a:moveTo>
                    <a:pt x="1" y="1"/>
                  </a:moveTo>
                  <a:lnTo>
                    <a:pt x="1" y="5188"/>
                  </a:lnTo>
                  <a:cubicBezTo>
                    <a:pt x="1" y="8741"/>
                    <a:pt x="2786" y="11527"/>
                    <a:pt x="6340" y="11527"/>
                  </a:cubicBezTo>
                  <a:lnTo>
                    <a:pt x="250404" y="11527"/>
                  </a:lnTo>
                  <a:cubicBezTo>
                    <a:pt x="253862" y="11527"/>
                    <a:pt x="256647" y="8741"/>
                    <a:pt x="256647" y="5188"/>
                  </a:cubicBezTo>
                  <a:lnTo>
                    <a:pt x="2566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14" name="Google Shape;1214;p48"/>
          <p:cNvPicPr preferRelativeResize="0"/>
          <p:nvPr/>
        </p:nvPicPr>
        <p:blipFill>
          <a:blip r:embed="rId3">
            <a:alphaModFix/>
          </a:blip>
          <a:stretch>
            <a:fillRect/>
          </a:stretch>
        </p:blipFill>
        <p:spPr>
          <a:xfrm>
            <a:off x="1403400" y="1735081"/>
            <a:ext cx="3168601" cy="1778991"/>
          </a:xfrm>
          <a:prstGeom prst="rect">
            <a:avLst/>
          </a:prstGeom>
          <a:noFill/>
          <a:ln>
            <a:noFill/>
          </a:ln>
        </p:spPr>
      </p:pic>
      <p:sp>
        <p:nvSpPr>
          <p:cNvPr id="1215" name="Google Shape;1215;p48"/>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DEMO</a:t>
            </a:r>
            <a:endParaRPr/>
          </a:p>
        </p:txBody>
      </p:sp>
      <p:grpSp>
        <p:nvGrpSpPr>
          <p:cNvPr id="1216" name="Google Shape;1216;p48"/>
          <p:cNvGrpSpPr/>
          <p:nvPr/>
        </p:nvGrpSpPr>
        <p:grpSpPr>
          <a:xfrm>
            <a:off x="2707548" y="2400182"/>
            <a:ext cx="585233" cy="585247"/>
            <a:chOff x="2226879" y="2494420"/>
            <a:chExt cx="626051" cy="626067"/>
          </a:xfrm>
        </p:grpSpPr>
        <p:sp>
          <p:nvSpPr>
            <p:cNvPr id="1217" name="Google Shape;1217;p48"/>
            <p:cNvSpPr/>
            <p:nvPr/>
          </p:nvSpPr>
          <p:spPr>
            <a:xfrm>
              <a:off x="2226879" y="2494420"/>
              <a:ext cx="626051" cy="626067"/>
            </a:xfrm>
            <a:custGeom>
              <a:avLst/>
              <a:gdLst/>
              <a:ahLst/>
              <a:cxnLst/>
              <a:rect l="l" t="t" r="r" b="b"/>
              <a:pathLst>
                <a:path w="39680" h="39681" extrusionOk="0">
                  <a:moveTo>
                    <a:pt x="19840" y="1"/>
                  </a:moveTo>
                  <a:cubicBezTo>
                    <a:pt x="8884" y="1"/>
                    <a:pt x="1" y="8884"/>
                    <a:pt x="1" y="19840"/>
                  </a:cubicBezTo>
                  <a:cubicBezTo>
                    <a:pt x="1" y="30797"/>
                    <a:pt x="8884" y="39680"/>
                    <a:pt x="19840" y="39680"/>
                  </a:cubicBezTo>
                  <a:cubicBezTo>
                    <a:pt x="30797" y="39680"/>
                    <a:pt x="39680" y="30797"/>
                    <a:pt x="39680" y="19840"/>
                  </a:cubicBezTo>
                  <a:cubicBezTo>
                    <a:pt x="39680" y="8884"/>
                    <a:pt x="30797" y="1"/>
                    <a:pt x="19840" y="1"/>
                  </a:cubicBezTo>
                  <a:close/>
                </a:path>
              </a:pathLst>
            </a:custGeom>
            <a:solidFill>
              <a:srgbClr val="FFFFFF">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8"/>
            <p:cNvSpPr/>
            <p:nvPr/>
          </p:nvSpPr>
          <p:spPr>
            <a:xfrm>
              <a:off x="2433501" y="2666379"/>
              <a:ext cx="282149" cy="282149"/>
            </a:xfrm>
            <a:custGeom>
              <a:avLst/>
              <a:gdLst/>
              <a:ahLst/>
              <a:cxnLst/>
              <a:rect l="l" t="t" r="r" b="b"/>
              <a:pathLst>
                <a:path w="17883" h="17883" extrusionOk="0">
                  <a:moveTo>
                    <a:pt x="0" y="1"/>
                  </a:moveTo>
                  <a:lnTo>
                    <a:pt x="0" y="17882"/>
                  </a:lnTo>
                  <a:lnTo>
                    <a:pt x="17883" y="8941"/>
                  </a:lnTo>
                  <a:lnTo>
                    <a:pt x="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9" name="Google Shape;1219;p48"/>
          <p:cNvSpPr txBox="1"/>
          <p:nvPr/>
        </p:nvSpPr>
        <p:spPr>
          <a:xfrm>
            <a:off x="5119717" y="2168438"/>
            <a:ext cx="2835600" cy="9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accent4"/>
              </a:buClr>
              <a:buSzPts val="1100"/>
              <a:buFont typeface="Arial"/>
              <a:buNone/>
            </a:pPr>
            <a:r>
              <a:rPr lang="en">
                <a:solidFill>
                  <a:schemeClr val="lt1"/>
                </a:solidFill>
                <a:latin typeface="Maven Pro"/>
                <a:ea typeface="Maven Pro"/>
                <a:cs typeface="Maven Pro"/>
                <a:sym typeface="Maven Pro"/>
              </a:rPr>
              <a:t>You can replace the image on the screen with your own work. Just delete this one, add yours and center it properly</a:t>
            </a:r>
            <a:endParaRPr>
              <a:solidFill>
                <a:schemeClr val="lt1"/>
              </a:solidFill>
              <a:latin typeface="Maven Pro"/>
              <a:ea typeface="Maven Pro"/>
              <a:cs typeface="Maven Pro"/>
              <a:sym typeface="Maven Pr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sp>
        <p:nvSpPr>
          <p:cNvPr id="1224" name="Google Shape;1224;p49"/>
          <p:cNvSpPr txBox="1">
            <a:spLocks noGrp="1"/>
          </p:cNvSpPr>
          <p:nvPr>
            <p:ph type="title"/>
          </p:nvPr>
        </p:nvSpPr>
        <p:spPr>
          <a:xfrm>
            <a:off x="706225" y="2501750"/>
            <a:ext cx="4168200" cy="98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 &amp; COMPETITION</a:t>
            </a:r>
            <a:endParaRPr/>
          </a:p>
        </p:txBody>
      </p:sp>
      <p:sp>
        <p:nvSpPr>
          <p:cNvPr id="1225" name="Google Shape;1225;p49"/>
          <p:cNvSpPr txBox="1">
            <a:spLocks noGrp="1"/>
          </p:cNvSpPr>
          <p:nvPr>
            <p:ph type="title" idx="2"/>
          </p:nvPr>
        </p:nvSpPr>
        <p:spPr>
          <a:xfrm>
            <a:off x="706225" y="1514800"/>
            <a:ext cx="2755500" cy="9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226" name="Google Shape;1226;p49"/>
          <p:cNvSpPr txBox="1">
            <a:spLocks noGrp="1"/>
          </p:cNvSpPr>
          <p:nvPr>
            <p:ph type="subTitle" idx="1"/>
          </p:nvPr>
        </p:nvSpPr>
        <p:spPr>
          <a:xfrm>
            <a:off x="717500" y="3488750"/>
            <a:ext cx="2707800" cy="70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Maven Pro"/>
                <a:ea typeface="Maven Pro"/>
                <a:cs typeface="Maven Pro"/>
                <a:sym typeface="Maven Pro"/>
              </a:rPr>
              <a:t>You could enter a subtitle here if you need it</a:t>
            </a:r>
            <a:endParaRPr sz="1800">
              <a:latin typeface="Maven Pro"/>
              <a:ea typeface="Maven Pro"/>
              <a:cs typeface="Maven Pro"/>
              <a:sym typeface="Maven Pr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Google Shape;1231;p50"/>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TRACTION</a:t>
            </a:r>
            <a:endParaRPr/>
          </a:p>
        </p:txBody>
      </p:sp>
      <p:sp>
        <p:nvSpPr>
          <p:cNvPr id="1232" name="Google Shape;1232;p50"/>
          <p:cNvSpPr txBox="1"/>
          <p:nvPr/>
        </p:nvSpPr>
        <p:spPr>
          <a:xfrm>
            <a:off x="4864675" y="3343623"/>
            <a:ext cx="2898900" cy="31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lt1"/>
                </a:solidFill>
                <a:latin typeface="Maven Pro"/>
                <a:ea typeface="Maven Pro"/>
                <a:cs typeface="Maven Pro"/>
                <a:sym typeface="Maven Pro"/>
              </a:rPr>
              <a:t>Mars is actually a cold place</a:t>
            </a:r>
            <a:endParaRPr>
              <a:solidFill>
                <a:schemeClr val="lt1"/>
              </a:solidFill>
              <a:latin typeface="Maven Pro"/>
              <a:ea typeface="Maven Pro"/>
              <a:cs typeface="Maven Pro"/>
              <a:sym typeface="Maven Pro"/>
            </a:endParaRPr>
          </a:p>
          <a:p>
            <a:pPr marL="0" lvl="0" indent="0" algn="l" rtl="0">
              <a:spcBef>
                <a:spcPts val="1600"/>
              </a:spcBef>
              <a:spcAft>
                <a:spcPts val="0"/>
              </a:spcAft>
              <a:buClr>
                <a:schemeClr val="dk1"/>
              </a:buClr>
              <a:buFont typeface="Arial"/>
              <a:buNone/>
            </a:pPr>
            <a:endParaRPr>
              <a:solidFill>
                <a:schemeClr val="lt1"/>
              </a:solidFill>
              <a:latin typeface="Maven Pro"/>
              <a:ea typeface="Maven Pro"/>
              <a:cs typeface="Maven Pro"/>
              <a:sym typeface="Maven Pro"/>
            </a:endParaRPr>
          </a:p>
          <a:p>
            <a:pPr marL="0" lvl="0" indent="0" algn="l" rtl="0">
              <a:spcBef>
                <a:spcPts val="0"/>
              </a:spcBef>
              <a:spcAft>
                <a:spcPts val="0"/>
              </a:spcAft>
              <a:buNone/>
            </a:pPr>
            <a:endParaRPr>
              <a:solidFill>
                <a:schemeClr val="lt1"/>
              </a:solidFill>
              <a:latin typeface="Maven Pro"/>
              <a:ea typeface="Maven Pro"/>
              <a:cs typeface="Maven Pro"/>
              <a:sym typeface="Maven Pro"/>
            </a:endParaRPr>
          </a:p>
          <a:p>
            <a:pPr marL="0" lvl="0" indent="0" algn="l" rtl="0">
              <a:spcBef>
                <a:spcPts val="0"/>
              </a:spcBef>
              <a:spcAft>
                <a:spcPts val="0"/>
              </a:spcAft>
              <a:buNone/>
            </a:pPr>
            <a:endParaRPr>
              <a:solidFill>
                <a:schemeClr val="lt1"/>
              </a:solidFill>
              <a:latin typeface="Maven Pro"/>
              <a:ea typeface="Maven Pro"/>
              <a:cs typeface="Maven Pro"/>
              <a:sym typeface="Maven Pro"/>
            </a:endParaRPr>
          </a:p>
        </p:txBody>
      </p:sp>
      <p:sp>
        <p:nvSpPr>
          <p:cNvPr id="1233" name="Google Shape;1233;p50"/>
          <p:cNvSpPr txBox="1"/>
          <p:nvPr/>
        </p:nvSpPr>
        <p:spPr>
          <a:xfrm>
            <a:off x="4864675" y="2474249"/>
            <a:ext cx="2898900" cy="35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lt1"/>
                </a:solidFill>
                <a:latin typeface="Maven Pro"/>
                <a:ea typeface="Maven Pro"/>
                <a:cs typeface="Maven Pro"/>
                <a:sym typeface="Maven Pro"/>
              </a:rPr>
              <a:t>Jupiter is the biggest planet</a:t>
            </a:r>
            <a:endParaRPr>
              <a:solidFill>
                <a:schemeClr val="lt1"/>
              </a:solidFill>
              <a:latin typeface="Maven Pro"/>
              <a:ea typeface="Maven Pro"/>
              <a:cs typeface="Maven Pro"/>
              <a:sym typeface="Maven Pro"/>
            </a:endParaRPr>
          </a:p>
          <a:p>
            <a:pPr marL="0" lvl="0" indent="0" algn="l" rtl="0">
              <a:spcBef>
                <a:spcPts val="1600"/>
              </a:spcBef>
              <a:spcAft>
                <a:spcPts val="0"/>
              </a:spcAft>
              <a:buNone/>
            </a:pPr>
            <a:endParaRPr>
              <a:solidFill>
                <a:schemeClr val="lt1"/>
              </a:solidFill>
              <a:latin typeface="Maven Pro"/>
              <a:ea typeface="Maven Pro"/>
              <a:cs typeface="Maven Pro"/>
              <a:sym typeface="Maven Pro"/>
            </a:endParaRPr>
          </a:p>
          <a:p>
            <a:pPr marL="0" lvl="0" indent="0" algn="l" rtl="0">
              <a:spcBef>
                <a:spcPts val="0"/>
              </a:spcBef>
              <a:spcAft>
                <a:spcPts val="0"/>
              </a:spcAft>
              <a:buNone/>
            </a:pPr>
            <a:endParaRPr>
              <a:solidFill>
                <a:schemeClr val="lt1"/>
              </a:solidFill>
              <a:latin typeface="Maven Pro"/>
              <a:ea typeface="Maven Pro"/>
              <a:cs typeface="Maven Pro"/>
              <a:sym typeface="Maven Pro"/>
            </a:endParaRPr>
          </a:p>
        </p:txBody>
      </p:sp>
      <p:sp>
        <p:nvSpPr>
          <p:cNvPr id="1234" name="Google Shape;1234;p50"/>
          <p:cNvSpPr txBox="1">
            <a:spLocks noGrp="1"/>
          </p:cNvSpPr>
          <p:nvPr>
            <p:ph type="subTitle" idx="4294967295"/>
          </p:nvPr>
        </p:nvSpPr>
        <p:spPr>
          <a:xfrm>
            <a:off x="4864675" y="2170225"/>
            <a:ext cx="2898900" cy="4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Press Start 2P"/>
                <a:ea typeface="Press Start 2P"/>
                <a:cs typeface="Press Start 2P"/>
                <a:sym typeface="Press Start 2P"/>
              </a:rPr>
              <a:t>FIRST YEAR</a:t>
            </a:r>
            <a:endParaRPr sz="1500">
              <a:solidFill>
                <a:schemeClr val="dk1"/>
              </a:solidFill>
              <a:latin typeface="Press Start 2P"/>
              <a:ea typeface="Press Start 2P"/>
              <a:cs typeface="Press Start 2P"/>
              <a:sym typeface="Press Start 2P"/>
            </a:endParaRPr>
          </a:p>
        </p:txBody>
      </p:sp>
      <p:sp>
        <p:nvSpPr>
          <p:cNvPr id="1235" name="Google Shape;1235;p50"/>
          <p:cNvSpPr txBox="1">
            <a:spLocks noGrp="1"/>
          </p:cNvSpPr>
          <p:nvPr>
            <p:ph type="subTitle" idx="4294967295"/>
          </p:nvPr>
        </p:nvSpPr>
        <p:spPr>
          <a:xfrm>
            <a:off x="4864675" y="3067025"/>
            <a:ext cx="2898900" cy="31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Press Start 2P"/>
                <a:ea typeface="Press Start 2P"/>
                <a:cs typeface="Press Start 2P"/>
                <a:sym typeface="Press Start 2P"/>
              </a:rPr>
              <a:t>SECOND YEAR</a:t>
            </a:r>
            <a:endParaRPr sz="1500">
              <a:solidFill>
                <a:schemeClr val="dk1"/>
              </a:solidFill>
              <a:latin typeface="Press Start 2P"/>
              <a:ea typeface="Press Start 2P"/>
              <a:cs typeface="Press Start 2P"/>
              <a:sym typeface="Press Start 2P"/>
            </a:endParaRPr>
          </a:p>
        </p:txBody>
      </p:sp>
      <p:pic>
        <p:nvPicPr>
          <p:cNvPr id="1236" name="Google Shape;1236;p50" title="Gráfico">
            <a:hlinkClick r:id="rId3"/>
          </p:cNvPr>
          <p:cNvPicPr preferRelativeResize="0"/>
          <p:nvPr/>
        </p:nvPicPr>
        <p:blipFill rotWithShape="1">
          <a:blip r:embed="rId4">
            <a:alphaModFix/>
          </a:blip>
          <a:srcRect l="3717" r="12740" b="3016"/>
          <a:stretch/>
        </p:blipFill>
        <p:spPr>
          <a:xfrm>
            <a:off x="1380425" y="1347100"/>
            <a:ext cx="2746450" cy="2449299"/>
          </a:xfrm>
          <a:prstGeom prst="rect">
            <a:avLst/>
          </a:prstGeom>
          <a:noFill/>
          <a:ln>
            <a:noFill/>
          </a:ln>
        </p:spPr>
      </p:pic>
      <p:sp>
        <p:nvSpPr>
          <p:cNvPr id="1237" name="Google Shape;1237;p50"/>
          <p:cNvSpPr txBox="1"/>
          <p:nvPr/>
        </p:nvSpPr>
        <p:spPr>
          <a:xfrm>
            <a:off x="2086050" y="4132775"/>
            <a:ext cx="4971900" cy="39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aven Pro"/>
                <a:ea typeface="Maven Pro"/>
                <a:cs typeface="Maven Pro"/>
                <a:sym typeface="Maven Pro"/>
              </a:rPr>
              <a:t>To modify this graph, click on it, follow the link, change the data and paste the resulting graph here, replacing this one</a:t>
            </a:r>
            <a:endParaRPr>
              <a:solidFill>
                <a:schemeClr val="lt1"/>
              </a:solidFill>
              <a:latin typeface="Maven Pro"/>
              <a:ea typeface="Maven Pro"/>
              <a:cs typeface="Maven Pro"/>
              <a:sym typeface="Maven Pro"/>
            </a:endParaRPr>
          </a:p>
          <a:p>
            <a:pPr marL="0" lvl="0" indent="0" algn="ctr" rtl="0">
              <a:spcBef>
                <a:spcPts val="0"/>
              </a:spcBef>
              <a:spcAft>
                <a:spcPts val="0"/>
              </a:spcAft>
              <a:buNone/>
            </a:pPr>
            <a:endParaRPr>
              <a:solidFill>
                <a:schemeClr val="lt1"/>
              </a:solidFill>
              <a:latin typeface="Maven Pro"/>
              <a:ea typeface="Maven Pro"/>
              <a:cs typeface="Maven Pro"/>
              <a:sym typeface="Maven Pro"/>
            </a:endParaRPr>
          </a:p>
          <a:p>
            <a:pPr marL="0" lvl="0" indent="0" algn="ctr" rtl="0">
              <a:spcBef>
                <a:spcPts val="0"/>
              </a:spcBef>
              <a:spcAft>
                <a:spcPts val="0"/>
              </a:spcAft>
              <a:buNone/>
            </a:pPr>
            <a:endParaRPr>
              <a:solidFill>
                <a:schemeClr val="lt1"/>
              </a:solidFill>
              <a:latin typeface="Maven Pro"/>
              <a:ea typeface="Maven Pro"/>
              <a:cs typeface="Maven Pro"/>
              <a:sym typeface="Maven Pro"/>
            </a:endParaRPr>
          </a:p>
          <a:p>
            <a:pPr marL="0" lvl="0" indent="0" algn="ctr" rtl="0">
              <a:spcBef>
                <a:spcPts val="0"/>
              </a:spcBef>
              <a:spcAft>
                <a:spcPts val="0"/>
              </a:spcAft>
              <a:buClr>
                <a:schemeClr val="dk1"/>
              </a:buClr>
              <a:buFont typeface="Arial"/>
              <a:buNone/>
            </a:pPr>
            <a:endParaRPr>
              <a:solidFill>
                <a:schemeClr val="lt1"/>
              </a:solidFill>
              <a:latin typeface="Maven Pro"/>
              <a:ea typeface="Maven Pro"/>
              <a:cs typeface="Maven Pro"/>
              <a:sym typeface="Maven Pro"/>
            </a:endParaRPr>
          </a:p>
          <a:p>
            <a:pPr marL="0" lvl="0" indent="0" algn="l" rtl="0">
              <a:lnSpc>
                <a:spcPct val="115000"/>
              </a:lnSpc>
              <a:spcBef>
                <a:spcPts val="0"/>
              </a:spcBef>
              <a:spcAft>
                <a:spcPts val="0"/>
              </a:spcAft>
              <a:buNone/>
            </a:pPr>
            <a:endParaRPr>
              <a:solidFill>
                <a:schemeClr val="accent4"/>
              </a:solidFill>
              <a:latin typeface="Maven Pro"/>
              <a:ea typeface="Maven Pro"/>
              <a:cs typeface="Maven Pro"/>
              <a:sym typeface="Maven Pro"/>
            </a:endParaRPr>
          </a:p>
          <a:p>
            <a:pPr marL="0" lvl="0" indent="0" algn="ctr" rtl="0">
              <a:spcBef>
                <a:spcPts val="1600"/>
              </a:spcBef>
              <a:spcAft>
                <a:spcPts val="0"/>
              </a:spcAft>
              <a:buNone/>
            </a:pPr>
            <a:endParaRPr>
              <a:solidFill>
                <a:schemeClr val="lt1"/>
              </a:solidFill>
              <a:latin typeface="Maven Pro"/>
              <a:ea typeface="Maven Pro"/>
              <a:cs typeface="Maven Pro"/>
              <a:sym typeface="Maven Pro"/>
            </a:endParaRPr>
          </a:p>
          <a:p>
            <a:pPr marL="0" lvl="0" indent="0" algn="l" rtl="0">
              <a:spcBef>
                <a:spcPts val="0"/>
              </a:spcBef>
              <a:spcAft>
                <a:spcPts val="0"/>
              </a:spcAft>
              <a:buNone/>
            </a:pPr>
            <a:endParaRPr>
              <a:solidFill>
                <a:schemeClr val="lt1"/>
              </a:solidFill>
              <a:latin typeface="Maven Pro"/>
              <a:ea typeface="Maven Pro"/>
              <a:cs typeface="Maven Pro"/>
              <a:sym typeface="Maven Pro"/>
            </a:endParaRPr>
          </a:p>
          <a:p>
            <a:pPr marL="0" lvl="0" indent="0" algn="l" rtl="0">
              <a:spcBef>
                <a:spcPts val="0"/>
              </a:spcBef>
              <a:spcAft>
                <a:spcPts val="0"/>
              </a:spcAft>
              <a:buNone/>
            </a:pPr>
            <a:endParaRPr>
              <a:solidFill>
                <a:schemeClr val="lt1"/>
              </a:solidFill>
              <a:latin typeface="Maven Pro"/>
              <a:ea typeface="Maven Pro"/>
              <a:cs typeface="Maven Pro"/>
              <a:sym typeface="Maven Pro"/>
            </a:endParaRPr>
          </a:p>
        </p:txBody>
      </p:sp>
      <p:sp>
        <p:nvSpPr>
          <p:cNvPr id="1238" name="Google Shape;1238;p50"/>
          <p:cNvSpPr/>
          <p:nvPr/>
        </p:nvSpPr>
        <p:spPr>
          <a:xfrm>
            <a:off x="4586250" y="2236075"/>
            <a:ext cx="190800" cy="19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0"/>
          <p:cNvSpPr/>
          <p:nvPr/>
        </p:nvSpPr>
        <p:spPr>
          <a:xfrm>
            <a:off x="4586250" y="3067025"/>
            <a:ext cx="190800" cy="190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sp>
        <p:nvSpPr>
          <p:cNvPr id="1244" name="Google Shape;1244;p51"/>
          <p:cNvSpPr txBox="1">
            <a:spLocks noGrp="1"/>
          </p:cNvSpPr>
          <p:nvPr>
            <p:ph type="title"/>
          </p:nvPr>
        </p:nvSpPr>
        <p:spPr>
          <a:xfrm>
            <a:off x="484325" y="1949750"/>
            <a:ext cx="7953900" cy="1079100"/>
          </a:xfrm>
          <a:prstGeom prst="rect">
            <a:avLst/>
          </a:prstGeom>
        </p:spPr>
        <p:txBody>
          <a:bodyPr spcFirstLastPara="1" wrap="square" lIns="91425" tIns="91425" rIns="91425" bIns="91425" anchor="ctr" anchorCtr="0">
            <a:noAutofit/>
          </a:bodyPr>
          <a:lstStyle/>
          <a:p>
            <a:pPr marL="0" lvl="0" indent="0" algn="ctr" rtl="0">
              <a:spcBef>
                <a:spcPts val="1000"/>
              </a:spcBef>
              <a:spcAft>
                <a:spcPts val="0"/>
              </a:spcAft>
              <a:buNone/>
            </a:pPr>
            <a:r>
              <a:rPr lang="en"/>
              <a:t>1,453,000</a:t>
            </a:r>
            <a:endParaRPr/>
          </a:p>
        </p:txBody>
      </p:sp>
      <p:sp>
        <p:nvSpPr>
          <p:cNvPr id="1245" name="Google Shape;1245;p51"/>
          <p:cNvSpPr txBox="1">
            <a:spLocks noGrp="1"/>
          </p:cNvSpPr>
          <p:nvPr>
            <p:ph type="subTitle" idx="1"/>
          </p:nvPr>
        </p:nvSpPr>
        <p:spPr>
          <a:xfrm>
            <a:off x="484318" y="2952600"/>
            <a:ext cx="7953900" cy="4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49"/>
        <p:cNvGrpSpPr/>
        <p:nvPr/>
      </p:nvGrpSpPr>
      <p:grpSpPr>
        <a:xfrm>
          <a:off x="0" y="0"/>
          <a:ext cx="0" cy="0"/>
          <a:chOff x="0" y="0"/>
          <a:chExt cx="0" cy="0"/>
        </a:xfrm>
      </p:grpSpPr>
      <p:sp>
        <p:nvSpPr>
          <p:cNvPr id="1250" name="Google Shape;1250;p52"/>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CASE STUDY</a:t>
            </a:r>
            <a:endParaRPr/>
          </a:p>
        </p:txBody>
      </p:sp>
      <p:sp>
        <p:nvSpPr>
          <p:cNvPr id="1251" name="Google Shape;1251;p52"/>
          <p:cNvSpPr txBox="1">
            <a:spLocks noGrp="1"/>
          </p:cNvSpPr>
          <p:nvPr>
            <p:ph type="subTitle" idx="1"/>
          </p:nvPr>
        </p:nvSpPr>
        <p:spPr>
          <a:xfrm>
            <a:off x="1948525" y="1499338"/>
            <a:ext cx="20112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RESULTS</a:t>
            </a:r>
            <a:endParaRPr/>
          </a:p>
        </p:txBody>
      </p:sp>
      <p:sp>
        <p:nvSpPr>
          <p:cNvPr id="1252" name="Google Shape;1252;p52"/>
          <p:cNvSpPr txBox="1">
            <a:spLocks noGrp="1"/>
          </p:cNvSpPr>
          <p:nvPr>
            <p:ph type="subTitle" idx="2"/>
          </p:nvPr>
        </p:nvSpPr>
        <p:spPr>
          <a:xfrm>
            <a:off x="1948525" y="2602982"/>
            <a:ext cx="20112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CHALLENGE</a:t>
            </a:r>
            <a:endParaRPr/>
          </a:p>
        </p:txBody>
      </p:sp>
      <p:sp>
        <p:nvSpPr>
          <p:cNvPr id="1253" name="Google Shape;1253;p52"/>
          <p:cNvSpPr txBox="1">
            <a:spLocks noGrp="1"/>
          </p:cNvSpPr>
          <p:nvPr>
            <p:ph type="subTitle" idx="3"/>
          </p:nvPr>
        </p:nvSpPr>
        <p:spPr>
          <a:xfrm>
            <a:off x="1948525" y="3706626"/>
            <a:ext cx="20112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SOLUTION</a:t>
            </a:r>
            <a:endParaRPr/>
          </a:p>
        </p:txBody>
      </p:sp>
      <p:sp>
        <p:nvSpPr>
          <p:cNvPr id="1254" name="Google Shape;1254;p52"/>
          <p:cNvSpPr txBox="1">
            <a:spLocks noGrp="1"/>
          </p:cNvSpPr>
          <p:nvPr>
            <p:ph type="subTitle" idx="4"/>
          </p:nvPr>
        </p:nvSpPr>
        <p:spPr>
          <a:xfrm>
            <a:off x="5142475" y="1353538"/>
            <a:ext cx="2306700" cy="676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a:t>Venus is the second planet from the Sun</a:t>
            </a:r>
            <a:endParaRPr/>
          </a:p>
        </p:txBody>
      </p:sp>
      <p:sp>
        <p:nvSpPr>
          <p:cNvPr id="1255" name="Google Shape;1255;p52"/>
          <p:cNvSpPr txBox="1">
            <a:spLocks noGrp="1"/>
          </p:cNvSpPr>
          <p:nvPr>
            <p:ph type="subTitle" idx="5"/>
          </p:nvPr>
        </p:nvSpPr>
        <p:spPr>
          <a:xfrm>
            <a:off x="5142475" y="2483644"/>
            <a:ext cx="2306700" cy="676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Jupiter is the biggest planet in the Solar System</a:t>
            </a:r>
            <a:endParaRPr/>
          </a:p>
        </p:txBody>
      </p:sp>
      <p:sp>
        <p:nvSpPr>
          <p:cNvPr id="1256" name="Google Shape;1256;p52"/>
          <p:cNvSpPr txBox="1">
            <a:spLocks noGrp="1"/>
          </p:cNvSpPr>
          <p:nvPr>
            <p:ph type="subTitle" idx="6"/>
          </p:nvPr>
        </p:nvSpPr>
        <p:spPr>
          <a:xfrm>
            <a:off x="5142475" y="3613750"/>
            <a:ext cx="2306700" cy="67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grpSp>
        <p:nvGrpSpPr>
          <p:cNvPr id="1257" name="Google Shape;1257;p52"/>
          <p:cNvGrpSpPr/>
          <p:nvPr/>
        </p:nvGrpSpPr>
        <p:grpSpPr>
          <a:xfrm>
            <a:off x="4173775" y="2481000"/>
            <a:ext cx="796450" cy="676288"/>
            <a:chOff x="1190625" y="630375"/>
            <a:chExt cx="5219200" cy="4434675"/>
          </a:xfrm>
        </p:grpSpPr>
        <p:sp>
          <p:nvSpPr>
            <p:cNvPr id="1258" name="Google Shape;1258;p52"/>
            <p:cNvSpPr/>
            <p:nvPr/>
          </p:nvSpPr>
          <p:spPr>
            <a:xfrm>
              <a:off x="1190625" y="630375"/>
              <a:ext cx="5219200" cy="1474425"/>
            </a:xfrm>
            <a:custGeom>
              <a:avLst/>
              <a:gdLst/>
              <a:ahLst/>
              <a:cxnLst/>
              <a:rect l="l" t="t" r="r" b="b"/>
              <a:pathLst>
                <a:path w="208768" h="58977" extrusionOk="0">
                  <a:moveTo>
                    <a:pt x="29488" y="0"/>
                  </a:moveTo>
                  <a:lnTo>
                    <a:pt x="0" y="58977"/>
                  </a:lnTo>
                  <a:lnTo>
                    <a:pt x="208767" y="58977"/>
                  </a:lnTo>
                  <a:lnTo>
                    <a:pt x="1792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2"/>
            <p:cNvSpPr/>
            <p:nvPr/>
          </p:nvSpPr>
          <p:spPr>
            <a:xfrm>
              <a:off x="3800200" y="630375"/>
              <a:ext cx="2609625" cy="1474425"/>
            </a:xfrm>
            <a:custGeom>
              <a:avLst/>
              <a:gdLst/>
              <a:ahLst/>
              <a:cxnLst/>
              <a:rect l="l" t="t" r="r" b="b"/>
              <a:pathLst>
                <a:path w="104385" h="58977" extrusionOk="0">
                  <a:moveTo>
                    <a:pt x="1" y="0"/>
                  </a:moveTo>
                  <a:lnTo>
                    <a:pt x="1" y="58977"/>
                  </a:lnTo>
                  <a:lnTo>
                    <a:pt x="104384" y="58977"/>
                  </a:lnTo>
                  <a:lnTo>
                    <a:pt x="748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2"/>
            <p:cNvSpPr/>
            <p:nvPr/>
          </p:nvSpPr>
          <p:spPr>
            <a:xfrm>
              <a:off x="1190625" y="2104775"/>
              <a:ext cx="5219200" cy="2960275"/>
            </a:xfrm>
            <a:custGeom>
              <a:avLst/>
              <a:gdLst/>
              <a:ahLst/>
              <a:cxnLst/>
              <a:rect l="l" t="t" r="r" b="b"/>
              <a:pathLst>
                <a:path w="208768" h="118411" extrusionOk="0">
                  <a:moveTo>
                    <a:pt x="0" y="1"/>
                  </a:moveTo>
                  <a:lnTo>
                    <a:pt x="104384" y="118411"/>
                  </a:lnTo>
                  <a:lnTo>
                    <a:pt x="2087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2"/>
            <p:cNvSpPr/>
            <p:nvPr/>
          </p:nvSpPr>
          <p:spPr>
            <a:xfrm>
              <a:off x="3800200" y="2104775"/>
              <a:ext cx="2609625" cy="2960275"/>
            </a:xfrm>
            <a:custGeom>
              <a:avLst/>
              <a:gdLst/>
              <a:ahLst/>
              <a:cxnLst/>
              <a:rect l="l" t="t" r="r" b="b"/>
              <a:pathLst>
                <a:path w="104385" h="118411" extrusionOk="0">
                  <a:moveTo>
                    <a:pt x="1" y="1"/>
                  </a:moveTo>
                  <a:lnTo>
                    <a:pt x="1" y="118411"/>
                  </a:lnTo>
                  <a:lnTo>
                    <a:pt x="1043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2"/>
            <p:cNvSpPr/>
            <p:nvPr/>
          </p:nvSpPr>
          <p:spPr>
            <a:xfrm>
              <a:off x="2665850" y="2104775"/>
              <a:ext cx="2268725" cy="2960275"/>
            </a:xfrm>
            <a:custGeom>
              <a:avLst/>
              <a:gdLst/>
              <a:ahLst/>
              <a:cxnLst/>
              <a:rect l="l" t="t" r="r" b="b"/>
              <a:pathLst>
                <a:path w="90749" h="118411" extrusionOk="0">
                  <a:moveTo>
                    <a:pt x="0" y="1"/>
                  </a:moveTo>
                  <a:lnTo>
                    <a:pt x="45375" y="118411"/>
                  </a:lnTo>
                  <a:lnTo>
                    <a:pt x="907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2"/>
            <p:cNvSpPr/>
            <p:nvPr/>
          </p:nvSpPr>
          <p:spPr>
            <a:xfrm>
              <a:off x="3800200" y="2104775"/>
              <a:ext cx="1134375" cy="2960275"/>
            </a:xfrm>
            <a:custGeom>
              <a:avLst/>
              <a:gdLst/>
              <a:ahLst/>
              <a:cxnLst/>
              <a:rect l="l" t="t" r="r" b="b"/>
              <a:pathLst>
                <a:path w="45375" h="118411" extrusionOk="0">
                  <a:moveTo>
                    <a:pt x="1" y="1"/>
                  </a:moveTo>
                  <a:lnTo>
                    <a:pt x="1" y="118411"/>
                  </a:lnTo>
                  <a:lnTo>
                    <a:pt x="453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2"/>
            <p:cNvSpPr/>
            <p:nvPr/>
          </p:nvSpPr>
          <p:spPr>
            <a:xfrm>
              <a:off x="1927825" y="630375"/>
              <a:ext cx="3744775" cy="1474425"/>
            </a:xfrm>
            <a:custGeom>
              <a:avLst/>
              <a:gdLst/>
              <a:ahLst/>
              <a:cxnLst/>
              <a:rect l="l" t="t" r="r" b="b"/>
              <a:pathLst>
                <a:path w="149791" h="58977" extrusionOk="0">
                  <a:moveTo>
                    <a:pt x="0" y="0"/>
                  </a:moveTo>
                  <a:lnTo>
                    <a:pt x="29521" y="58977"/>
                  </a:lnTo>
                  <a:lnTo>
                    <a:pt x="120270" y="58977"/>
                  </a:lnTo>
                  <a:lnTo>
                    <a:pt x="1497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2"/>
            <p:cNvSpPr/>
            <p:nvPr/>
          </p:nvSpPr>
          <p:spPr>
            <a:xfrm>
              <a:off x="3800200" y="630375"/>
              <a:ext cx="1872400" cy="1474425"/>
            </a:xfrm>
            <a:custGeom>
              <a:avLst/>
              <a:gdLst/>
              <a:ahLst/>
              <a:cxnLst/>
              <a:rect l="l" t="t" r="r" b="b"/>
              <a:pathLst>
                <a:path w="74896" h="58977" extrusionOk="0">
                  <a:moveTo>
                    <a:pt x="1" y="0"/>
                  </a:moveTo>
                  <a:lnTo>
                    <a:pt x="1" y="58977"/>
                  </a:lnTo>
                  <a:lnTo>
                    <a:pt x="45375" y="58977"/>
                  </a:lnTo>
                  <a:lnTo>
                    <a:pt x="748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2"/>
            <p:cNvSpPr/>
            <p:nvPr/>
          </p:nvSpPr>
          <p:spPr>
            <a:xfrm>
              <a:off x="2665850" y="630375"/>
              <a:ext cx="2268725" cy="1474425"/>
            </a:xfrm>
            <a:custGeom>
              <a:avLst/>
              <a:gdLst/>
              <a:ahLst/>
              <a:cxnLst/>
              <a:rect l="l" t="t" r="r" b="b"/>
              <a:pathLst>
                <a:path w="90749" h="58977" extrusionOk="0">
                  <a:moveTo>
                    <a:pt x="45375" y="0"/>
                  </a:moveTo>
                  <a:lnTo>
                    <a:pt x="0" y="58977"/>
                  </a:lnTo>
                  <a:lnTo>
                    <a:pt x="90749" y="58977"/>
                  </a:lnTo>
                  <a:lnTo>
                    <a:pt x="453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2"/>
            <p:cNvSpPr/>
            <p:nvPr/>
          </p:nvSpPr>
          <p:spPr>
            <a:xfrm>
              <a:off x="3800200" y="630375"/>
              <a:ext cx="1134375" cy="1474425"/>
            </a:xfrm>
            <a:custGeom>
              <a:avLst/>
              <a:gdLst/>
              <a:ahLst/>
              <a:cxnLst/>
              <a:rect l="l" t="t" r="r" b="b"/>
              <a:pathLst>
                <a:path w="45375" h="58977" extrusionOk="0">
                  <a:moveTo>
                    <a:pt x="1" y="0"/>
                  </a:moveTo>
                  <a:lnTo>
                    <a:pt x="1" y="58977"/>
                  </a:lnTo>
                  <a:lnTo>
                    <a:pt x="45375" y="5897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8" name="Google Shape;1268;p52"/>
          <p:cNvGrpSpPr/>
          <p:nvPr/>
        </p:nvGrpSpPr>
        <p:grpSpPr>
          <a:xfrm>
            <a:off x="4206918" y="3560835"/>
            <a:ext cx="730164" cy="676503"/>
            <a:chOff x="1173800" y="414250"/>
            <a:chExt cx="5252975" cy="4866925"/>
          </a:xfrm>
        </p:grpSpPr>
        <p:sp>
          <p:nvSpPr>
            <p:cNvPr id="1269" name="Google Shape;1269;p52"/>
            <p:cNvSpPr/>
            <p:nvPr/>
          </p:nvSpPr>
          <p:spPr>
            <a:xfrm>
              <a:off x="1173800" y="414250"/>
              <a:ext cx="5252975" cy="4055500"/>
            </a:xfrm>
            <a:custGeom>
              <a:avLst/>
              <a:gdLst/>
              <a:ahLst/>
              <a:cxnLst/>
              <a:rect l="l" t="t" r="r" b="b"/>
              <a:pathLst>
                <a:path w="210119" h="162220" extrusionOk="0">
                  <a:moveTo>
                    <a:pt x="105057" y="1"/>
                  </a:moveTo>
                  <a:cubicBezTo>
                    <a:pt x="102969" y="1"/>
                    <a:pt x="100881" y="882"/>
                    <a:pt x="99576" y="2545"/>
                  </a:cubicBezTo>
                  <a:cubicBezTo>
                    <a:pt x="82288" y="24759"/>
                    <a:pt x="80200" y="28250"/>
                    <a:pt x="72600" y="34154"/>
                  </a:cubicBezTo>
                  <a:cubicBezTo>
                    <a:pt x="69109" y="36894"/>
                    <a:pt x="69012" y="42081"/>
                    <a:pt x="72371" y="44951"/>
                  </a:cubicBezTo>
                  <a:cubicBezTo>
                    <a:pt x="75470" y="47593"/>
                    <a:pt x="77232" y="51442"/>
                    <a:pt x="77232" y="55520"/>
                  </a:cubicBezTo>
                  <a:cubicBezTo>
                    <a:pt x="77232" y="63186"/>
                    <a:pt x="70969" y="69449"/>
                    <a:pt x="63303" y="69449"/>
                  </a:cubicBezTo>
                  <a:cubicBezTo>
                    <a:pt x="55148" y="69449"/>
                    <a:pt x="48755" y="62435"/>
                    <a:pt x="49440" y="54280"/>
                  </a:cubicBezTo>
                  <a:cubicBezTo>
                    <a:pt x="49837" y="50088"/>
                    <a:pt x="46418" y="46700"/>
                    <a:pt x="42519" y="46700"/>
                  </a:cubicBezTo>
                  <a:cubicBezTo>
                    <a:pt x="42262" y="46700"/>
                    <a:pt x="42002" y="46715"/>
                    <a:pt x="41741" y="46745"/>
                  </a:cubicBezTo>
                  <a:cubicBezTo>
                    <a:pt x="39408" y="47009"/>
                    <a:pt x="37068" y="47141"/>
                    <a:pt x="34733" y="47141"/>
                  </a:cubicBezTo>
                  <a:cubicBezTo>
                    <a:pt x="26394" y="47141"/>
                    <a:pt x="18115" y="45466"/>
                    <a:pt x="10394" y="42178"/>
                  </a:cubicBezTo>
                  <a:cubicBezTo>
                    <a:pt x="9469" y="41786"/>
                    <a:pt x="8535" y="41606"/>
                    <a:pt x="7632" y="41606"/>
                  </a:cubicBezTo>
                  <a:cubicBezTo>
                    <a:pt x="3502" y="41606"/>
                    <a:pt x="1" y="45368"/>
                    <a:pt x="803" y="49811"/>
                  </a:cubicBezTo>
                  <a:lnTo>
                    <a:pt x="24061" y="162219"/>
                  </a:lnTo>
                  <a:lnTo>
                    <a:pt x="186052" y="162219"/>
                  </a:lnTo>
                  <a:lnTo>
                    <a:pt x="209342" y="49811"/>
                  </a:lnTo>
                  <a:cubicBezTo>
                    <a:pt x="210118" y="45368"/>
                    <a:pt x="206590" y="41606"/>
                    <a:pt x="202470" y="41606"/>
                  </a:cubicBezTo>
                  <a:cubicBezTo>
                    <a:pt x="201568" y="41606"/>
                    <a:pt x="200639" y="41786"/>
                    <a:pt x="199719" y="42178"/>
                  </a:cubicBezTo>
                  <a:cubicBezTo>
                    <a:pt x="191998" y="45466"/>
                    <a:pt x="183719" y="47141"/>
                    <a:pt x="175380" y="47141"/>
                  </a:cubicBezTo>
                  <a:cubicBezTo>
                    <a:pt x="173045" y="47141"/>
                    <a:pt x="170705" y="47009"/>
                    <a:pt x="168372" y="46745"/>
                  </a:cubicBezTo>
                  <a:cubicBezTo>
                    <a:pt x="168080" y="46707"/>
                    <a:pt x="167790" y="46689"/>
                    <a:pt x="167504" y="46689"/>
                  </a:cubicBezTo>
                  <a:cubicBezTo>
                    <a:pt x="163593" y="46689"/>
                    <a:pt x="160278" y="50116"/>
                    <a:pt x="160673" y="54280"/>
                  </a:cubicBezTo>
                  <a:cubicBezTo>
                    <a:pt x="161358" y="62435"/>
                    <a:pt x="154965" y="69449"/>
                    <a:pt x="146810" y="69449"/>
                  </a:cubicBezTo>
                  <a:cubicBezTo>
                    <a:pt x="139144" y="69449"/>
                    <a:pt x="132881" y="63186"/>
                    <a:pt x="132881" y="55520"/>
                  </a:cubicBezTo>
                  <a:cubicBezTo>
                    <a:pt x="132881" y="51442"/>
                    <a:pt x="134643" y="47593"/>
                    <a:pt x="137742" y="44951"/>
                  </a:cubicBezTo>
                  <a:cubicBezTo>
                    <a:pt x="141102" y="42081"/>
                    <a:pt x="141004" y="36894"/>
                    <a:pt x="137513" y="34154"/>
                  </a:cubicBezTo>
                  <a:cubicBezTo>
                    <a:pt x="129880" y="28217"/>
                    <a:pt x="127727" y="24694"/>
                    <a:pt x="110537" y="2545"/>
                  </a:cubicBezTo>
                  <a:cubicBezTo>
                    <a:pt x="109232" y="882"/>
                    <a:pt x="107144" y="1"/>
                    <a:pt x="105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2"/>
            <p:cNvSpPr/>
            <p:nvPr/>
          </p:nvSpPr>
          <p:spPr>
            <a:xfrm>
              <a:off x="3800200" y="414250"/>
              <a:ext cx="2626575" cy="4055500"/>
            </a:xfrm>
            <a:custGeom>
              <a:avLst/>
              <a:gdLst/>
              <a:ahLst/>
              <a:cxnLst/>
              <a:rect l="l" t="t" r="r" b="b"/>
              <a:pathLst>
                <a:path w="105063" h="162220" extrusionOk="0">
                  <a:moveTo>
                    <a:pt x="1" y="1"/>
                  </a:moveTo>
                  <a:lnTo>
                    <a:pt x="1" y="162219"/>
                  </a:lnTo>
                  <a:lnTo>
                    <a:pt x="80996" y="162219"/>
                  </a:lnTo>
                  <a:lnTo>
                    <a:pt x="104286" y="49811"/>
                  </a:lnTo>
                  <a:cubicBezTo>
                    <a:pt x="105062" y="45368"/>
                    <a:pt x="101534" y="41606"/>
                    <a:pt x="97414" y="41606"/>
                  </a:cubicBezTo>
                  <a:cubicBezTo>
                    <a:pt x="96512" y="41606"/>
                    <a:pt x="95583" y="41786"/>
                    <a:pt x="94663" y="42178"/>
                  </a:cubicBezTo>
                  <a:cubicBezTo>
                    <a:pt x="86942" y="45466"/>
                    <a:pt x="78663" y="47141"/>
                    <a:pt x="70324" y="47141"/>
                  </a:cubicBezTo>
                  <a:cubicBezTo>
                    <a:pt x="67989" y="47141"/>
                    <a:pt x="65649" y="47009"/>
                    <a:pt x="63316" y="46745"/>
                  </a:cubicBezTo>
                  <a:cubicBezTo>
                    <a:pt x="63024" y="46707"/>
                    <a:pt x="62734" y="46689"/>
                    <a:pt x="62448" y="46689"/>
                  </a:cubicBezTo>
                  <a:cubicBezTo>
                    <a:pt x="58537" y="46689"/>
                    <a:pt x="55222" y="50116"/>
                    <a:pt x="55617" y="54280"/>
                  </a:cubicBezTo>
                  <a:cubicBezTo>
                    <a:pt x="56302" y="62435"/>
                    <a:pt x="49909" y="69449"/>
                    <a:pt x="41754" y="69449"/>
                  </a:cubicBezTo>
                  <a:cubicBezTo>
                    <a:pt x="34088" y="69449"/>
                    <a:pt x="27825" y="63186"/>
                    <a:pt x="27825" y="55520"/>
                  </a:cubicBezTo>
                  <a:cubicBezTo>
                    <a:pt x="27825" y="51442"/>
                    <a:pt x="29587" y="47593"/>
                    <a:pt x="32686" y="44951"/>
                  </a:cubicBezTo>
                  <a:cubicBezTo>
                    <a:pt x="36046" y="42081"/>
                    <a:pt x="35948" y="36894"/>
                    <a:pt x="32457" y="34154"/>
                  </a:cubicBezTo>
                  <a:cubicBezTo>
                    <a:pt x="24824" y="28217"/>
                    <a:pt x="22671" y="24694"/>
                    <a:pt x="5481" y="2545"/>
                  </a:cubicBezTo>
                  <a:cubicBezTo>
                    <a:pt x="4176" y="882"/>
                    <a:pt x="2088"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2"/>
            <p:cNvSpPr/>
            <p:nvPr/>
          </p:nvSpPr>
          <p:spPr>
            <a:xfrm>
              <a:off x="3104575" y="2497850"/>
              <a:ext cx="1391275" cy="1392075"/>
            </a:xfrm>
            <a:custGeom>
              <a:avLst/>
              <a:gdLst/>
              <a:ahLst/>
              <a:cxnLst/>
              <a:rect l="l" t="t" r="r" b="b"/>
              <a:pathLst>
                <a:path w="55651" h="55683" extrusionOk="0">
                  <a:moveTo>
                    <a:pt x="27826" y="1"/>
                  </a:moveTo>
                  <a:cubicBezTo>
                    <a:pt x="12494" y="1"/>
                    <a:pt x="1" y="12494"/>
                    <a:pt x="1" y="27825"/>
                  </a:cubicBezTo>
                  <a:cubicBezTo>
                    <a:pt x="1" y="43189"/>
                    <a:pt x="12494" y="55683"/>
                    <a:pt x="27826" y="55683"/>
                  </a:cubicBezTo>
                  <a:cubicBezTo>
                    <a:pt x="43157" y="55683"/>
                    <a:pt x="55650" y="43189"/>
                    <a:pt x="55650" y="27825"/>
                  </a:cubicBezTo>
                  <a:cubicBezTo>
                    <a:pt x="55650" y="12494"/>
                    <a:pt x="43157" y="1"/>
                    <a:pt x="27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2"/>
            <p:cNvSpPr/>
            <p:nvPr/>
          </p:nvSpPr>
          <p:spPr>
            <a:xfrm>
              <a:off x="1191425" y="2846075"/>
              <a:ext cx="1043050" cy="1043850"/>
            </a:xfrm>
            <a:custGeom>
              <a:avLst/>
              <a:gdLst/>
              <a:ahLst/>
              <a:cxnLst/>
              <a:rect l="l" t="t" r="r" b="b"/>
              <a:pathLst>
                <a:path w="41722" h="41754" extrusionOk="0">
                  <a:moveTo>
                    <a:pt x="20877" y="0"/>
                  </a:moveTo>
                  <a:cubicBezTo>
                    <a:pt x="9363" y="0"/>
                    <a:pt x="1" y="9362"/>
                    <a:pt x="1" y="20877"/>
                  </a:cubicBezTo>
                  <a:cubicBezTo>
                    <a:pt x="1" y="32392"/>
                    <a:pt x="9363" y="41754"/>
                    <a:pt x="20877" y="41754"/>
                  </a:cubicBezTo>
                  <a:cubicBezTo>
                    <a:pt x="32360" y="41754"/>
                    <a:pt x="41721" y="32392"/>
                    <a:pt x="41721" y="20877"/>
                  </a:cubicBezTo>
                  <a:cubicBezTo>
                    <a:pt x="41721" y="9362"/>
                    <a:pt x="32360" y="0"/>
                    <a:pt x="20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2"/>
            <p:cNvSpPr/>
            <p:nvPr/>
          </p:nvSpPr>
          <p:spPr>
            <a:xfrm>
              <a:off x="5365950" y="2846075"/>
              <a:ext cx="1043050" cy="1043850"/>
            </a:xfrm>
            <a:custGeom>
              <a:avLst/>
              <a:gdLst/>
              <a:ahLst/>
              <a:cxnLst/>
              <a:rect l="l" t="t" r="r" b="b"/>
              <a:pathLst>
                <a:path w="41722" h="41754" extrusionOk="0">
                  <a:moveTo>
                    <a:pt x="20877" y="0"/>
                  </a:moveTo>
                  <a:cubicBezTo>
                    <a:pt x="9363" y="0"/>
                    <a:pt x="1" y="9362"/>
                    <a:pt x="1" y="20877"/>
                  </a:cubicBezTo>
                  <a:cubicBezTo>
                    <a:pt x="1" y="32392"/>
                    <a:pt x="9363" y="41754"/>
                    <a:pt x="20877" y="41754"/>
                  </a:cubicBezTo>
                  <a:cubicBezTo>
                    <a:pt x="32360" y="41754"/>
                    <a:pt x="41722" y="32392"/>
                    <a:pt x="41722" y="20877"/>
                  </a:cubicBezTo>
                  <a:cubicBezTo>
                    <a:pt x="41722" y="9362"/>
                    <a:pt x="32360" y="0"/>
                    <a:pt x="208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2"/>
            <p:cNvSpPr/>
            <p:nvPr/>
          </p:nvSpPr>
          <p:spPr>
            <a:xfrm>
              <a:off x="3800200" y="2497850"/>
              <a:ext cx="695650" cy="1392075"/>
            </a:xfrm>
            <a:custGeom>
              <a:avLst/>
              <a:gdLst/>
              <a:ahLst/>
              <a:cxnLst/>
              <a:rect l="l" t="t" r="r" b="b"/>
              <a:pathLst>
                <a:path w="27826" h="55683" extrusionOk="0">
                  <a:moveTo>
                    <a:pt x="1" y="1"/>
                  </a:moveTo>
                  <a:lnTo>
                    <a:pt x="1" y="55683"/>
                  </a:lnTo>
                  <a:cubicBezTo>
                    <a:pt x="15332" y="55683"/>
                    <a:pt x="27825" y="43189"/>
                    <a:pt x="27825" y="27825"/>
                  </a:cubicBezTo>
                  <a:cubicBezTo>
                    <a:pt x="27825" y="12494"/>
                    <a:pt x="1533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2"/>
            <p:cNvSpPr/>
            <p:nvPr/>
          </p:nvSpPr>
          <p:spPr>
            <a:xfrm>
              <a:off x="1538825" y="4237300"/>
              <a:ext cx="4522775" cy="1043875"/>
            </a:xfrm>
            <a:custGeom>
              <a:avLst/>
              <a:gdLst/>
              <a:ahLst/>
              <a:cxnLst/>
              <a:rect l="l" t="t" r="r" b="b"/>
              <a:pathLst>
                <a:path w="180911" h="41755" extrusionOk="0">
                  <a:moveTo>
                    <a:pt x="20877" y="1"/>
                  </a:moveTo>
                  <a:cubicBezTo>
                    <a:pt x="9363" y="1"/>
                    <a:pt x="1" y="9363"/>
                    <a:pt x="1" y="20878"/>
                  </a:cubicBezTo>
                  <a:cubicBezTo>
                    <a:pt x="1" y="32392"/>
                    <a:pt x="9363" y="41754"/>
                    <a:pt x="20877" y="41754"/>
                  </a:cubicBezTo>
                  <a:lnTo>
                    <a:pt x="160034" y="41754"/>
                  </a:lnTo>
                  <a:cubicBezTo>
                    <a:pt x="171549" y="41754"/>
                    <a:pt x="180910" y="32392"/>
                    <a:pt x="180910" y="20878"/>
                  </a:cubicBezTo>
                  <a:cubicBezTo>
                    <a:pt x="180910" y="9363"/>
                    <a:pt x="171549" y="1"/>
                    <a:pt x="160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2"/>
            <p:cNvSpPr/>
            <p:nvPr/>
          </p:nvSpPr>
          <p:spPr>
            <a:xfrm>
              <a:off x="3800200" y="4237300"/>
              <a:ext cx="2261400" cy="1043875"/>
            </a:xfrm>
            <a:custGeom>
              <a:avLst/>
              <a:gdLst/>
              <a:ahLst/>
              <a:cxnLst/>
              <a:rect l="l" t="t" r="r" b="b"/>
              <a:pathLst>
                <a:path w="90456" h="41755" extrusionOk="0">
                  <a:moveTo>
                    <a:pt x="1" y="1"/>
                  </a:moveTo>
                  <a:lnTo>
                    <a:pt x="1" y="41754"/>
                  </a:lnTo>
                  <a:lnTo>
                    <a:pt x="69579" y="41754"/>
                  </a:lnTo>
                  <a:cubicBezTo>
                    <a:pt x="81094" y="41754"/>
                    <a:pt x="90455" y="32392"/>
                    <a:pt x="90455" y="20878"/>
                  </a:cubicBezTo>
                  <a:cubicBezTo>
                    <a:pt x="90455" y="9363"/>
                    <a:pt x="81094" y="1"/>
                    <a:pt x="695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7" name="Google Shape;1277;p52"/>
          <p:cNvGrpSpPr/>
          <p:nvPr/>
        </p:nvGrpSpPr>
        <p:grpSpPr>
          <a:xfrm>
            <a:off x="4173783" y="1396820"/>
            <a:ext cx="796433" cy="680633"/>
            <a:chOff x="1116400" y="554425"/>
            <a:chExt cx="5366800" cy="4586475"/>
          </a:xfrm>
        </p:grpSpPr>
        <p:sp>
          <p:nvSpPr>
            <p:cNvPr id="1278" name="Google Shape;1278;p52"/>
            <p:cNvSpPr/>
            <p:nvPr/>
          </p:nvSpPr>
          <p:spPr>
            <a:xfrm>
              <a:off x="1116400" y="554425"/>
              <a:ext cx="5366800" cy="4586475"/>
            </a:xfrm>
            <a:custGeom>
              <a:avLst/>
              <a:gdLst/>
              <a:ahLst/>
              <a:cxnLst/>
              <a:rect l="l" t="t" r="r" b="b"/>
              <a:pathLst>
                <a:path w="214672" h="183459" extrusionOk="0">
                  <a:moveTo>
                    <a:pt x="62264" y="1"/>
                  </a:moveTo>
                  <a:cubicBezTo>
                    <a:pt x="55904" y="1"/>
                    <a:pt x="49574" y="1040"/>
                    <a:pt x="43548" y="3169"/>
                  </a:cubicBezTo>
                  <a:cubicBezTo>
                    <a:pt x="23585" y="10215"/>
                    <a:pt x="9395" y="25318"/>
                    <a:pt x="4633" y="44661"/>
                  </a:cubicBezTo>
                  <a:cubicBezTo>
                    <a:pt x="1" y="63450"/>
                    <a:pt x="5089" y="83185"/>
                    <a:pt x="18431" y="97538"/>
                  </a:cubicBezTo>
                  <a:lnTo>
                    <a:pt x="102525" y="181469"/>
                  </a:lnTo>
                  <a:cubicBezTo>
                    <a:pt x="103862" y="182774"/>
                    <a:pt x="105591" y="183459"/>
                    <a:pt x="107353" y="183459"/>
                  </a:cubicBezTo>
                  <a:cubicBezTo>
                    <a:pt x="109081" y="183459"/>
                    <a:pt x="110810" y="182774"/>
                    <a:pt x="112115" y="181469"/>
                  </a:cubicBezTo>
                  <a:lnTo>
                    <a:pt x="196209" y="97571"/>
                  </a:lnTo>
                  <a:lnTo>
                    <a:pt x="196437" y="97342"/>
                  </a:lnTo>
                  <a:cubicBezTo>
                    <a:pt x="209616" y="83153"/>
                    <a:pt x="214672" y="63450"/>
                    <a:pt x="210073" y="44661"/>
                  </a:cubicBezTo>
                  <a:cubicBezTo>
                    <a:pt x="205277" y="25318"/>
                    <a:pt x="191088" y="10215"/>
                    <a:pt x="171157" y="3169"/>
                  </a:cubicBezTo>
                  <a:cubicBezTo>
                    <a:pt x="165143" y="1064"/>
                    <a:pt x="158903" y="33"/>
                    <a:pt x="152658" y="33"/>
                  </a:cubicBezTo>
                  <a:cubicBezTo>
                    <a:pt x="139157" y="33"/>
                    <a:pt x="125631" y="4852"/>
                    <a:pt x="114301" y="14064"/>
                  </a:cubicBezTo>
                  <a:lnTo>
                    <a:pt x="107842" y="19511"/>
                  </a:lnTo>
                  <a:lnTo>
                    <a:pt x="107353" y="19120"/>
                  </a:lnTo>
                  <a:lnTo>
                    <a:pt x="101057" y="13966"/>
                  </a:lnTo>
                  <a:cubicBezTo>
                    <a:pt x="89826" y="4829"/>
                    <a:pt x="75976" y="1"/>
                    <a:pt x="622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2"/>
            <p:cNvSpPr/>
            <p:nvPr/>
          </p:nvSpPr>
          <p:spPr>
            <a:xfrm>
              <a:off x="1750050" y="1266650"/>
              <a:ext cx="928875" cy="1292625"/>
            </a:xfrm>
            <a:custGeom>
              <a:avLst/>
              <a:gdLst/>
              <a:ahLst/>
              <a:cxnLst/>
              <a:rect l="l" t="t" r="r" b="b"/>
              <a:pathLst>
                <a:path w="37155" h="51705" extrusionOk="0">
                  <a:moveTo>
                    <a:pt x="29461" y="0"/>
                  </a:moveTo>
                  <a:cubicBezTo>
                    <a:pt x="28713" y="0"/>
                    <a:pt x="27952" y="124"/>
                    <a:pt x="27205" y="384"/>
                  </a:cubicBezTo>
                  <a:cubicBezTo>
                    <a:pt x="1729" y="9355"/>
                    <a:pt x="0" y="36429"/>
                    <a:pt x="12070" y="49510"/>
                  </a:cubicBezTo>
                  <a:cubicBezTo>
                    <a:pt x="13408" y="50968"/>
                    <a:pt x="15234" y="51705"/>
                    <a:pt x="17068" y="51705"/>
                  </a:cubicBezTo>
                  <a:cubicBezTo>
                    <a:pt x="18720" y="51705"/>
                    <a:pt x="20378" y="51107"/>
                    <a:pt x="21692" y="49901"/>
                  </a:cubicBezTo>
                  <a:cubicBezTo>
                    <a:pt x="24465" y="47357"/>
                    <a:pt x="24628" y="43051"/>
                    <a:pt x="22084" y="40278"/>
                  </a:cubicBezTo>
                  <a:cubicBezTo>
                    <a:pt x="16571" y="34309"/>
                    <a:pt x="15593" y="18912"/>
                    <a:pt x="31739" y="13236"/>
                  </a:cubicBezTo>
                  <a:cubicBezTo>
                    <a:pt x="35295" y="11997"/>
                    <a:pt x="37154" y="8082"/>
                    <a:pt x="35882" y="4559"/>
                  </a:cubicBezTo>
                  <a:cubicBezTo>
                    <a:pt x="34903" y="1750"/>
                    <a:pt x="32274" y="0"/>
                    <a:pt x="294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2"/>
            <p:cNvSpPr/>
            <p:nvPr/>
          </p:nvSpPr>
          <p:spPr>
            <a:xfrm>
              <a:off x="3800200" y="555225"/>
              <a:ext cx="2683000" cy="4585675"/>
            </a:xfrm>
            <a:custGeom>
              <a:avLst/>
              <a:gdLst/>
              <a:ahLst/>
              <a:cxnLst/>
              <a:rect l="l" t="t" r="r" b="b"/>
              <a:pathLst>
                <a:path w="107320" h="183427" extrusionOk="0">
                  <a:moveTo>
                    <a:pt x="45306" y="1"/>
                  </a:moveTo>
                  <a:cubicBezTo>
                    <a:pt x="31805" y="1"/>
                    <a:pt x="18279" y="4820"/>
                    <a:pt x="6949" y="14032"/>
                  </a:cubicBezTo>
                  <a:lnTo>
                    <a:pt x="490" y="19479"/>
                  </a:lnTo>
                  <a:lnTo>
                    <a:pt x="1" y="19088"/>
                  </a:lnTo>
                  <a:lnTo>
                    <a:pt x="1" y="183427"/>
                  </a:lnTo>
                  <a:cubicBezTo>
                    <a:pt x="1729" y="183427"/>
                    <a:pt x="3458" y="182742"/>
                    <a:pt x="4763" y="181437"/>
                  </a:cubicBezTo>
                  <a:lnTo>
                    <a:pt x="88857" y="97539"/>
                  </a:lnTo>
                  <a:lnTo>
                    <a:pt x="89085" y="97310"/>
                  </a:lnTo>
                  <a:cubicBezTo>
                    <a:pt x="102264" y="83121"/>
                    <a:pt x="107320" y="63418"/>
                    <a:pt x="102721" y="44629"/>
                  </a:cubicBezTo>
                  <a:cubicBezTo>
                    <a:pt x="97925" y="25286"/>
                    <a:pt x="83736" y="10183"/>
                    <a:pt x="63805" y="3137"/>
                  </a:cubicBezTo>
                  <a:cubicBezTo>
                    <a:pt x="57791" y="1032"/>
                    <a:pt x="51551" y="1"/>
                    <a:pt x="453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84"/>
        <p:cNvGrpSpPr/>
        <p:nvPr/>
      </p:nvGrpSpPr>
      <p:grpSpPr>
        <a:xfrm>
          <a:off x="0" y="0"/>
          <a:ext cx="0" cy="0"/>
          <a:chOff x="0" y="0"/>
          <a:chExt cx="0" cy="0"/>
        </a:xfrm>
      </p:grpSpPr>
      <p:sp>
        <p:nvSpPr>
          <p:cNvPr id="1285" name="Google Shape;1285;p53"/>
          <p:cNvSpPr txBox="1">
            <a:spLocks noGrp="1"/>
          </p:cNvSpPr>
          <p:nvPr>
            <p:ph type="subTitle" idx="1"/>
          </p:nvPr>
        </p:nvSpPr>
        <p:spPr>
          <a:xfrm>
            <a:off x="5081356" y="2439000"/>
            <a:ext cx="2784000" cy="108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sp>
        <p:nvSpPr>
          <p:cNvPr id="1286" name="Google Shape;1286;p53"/>
          <p:cNvSpPr txBox="1">
            <a:spLocks noGrp="1"/>
          </p:cNvSpPr>
          <p:nvPr>
            <p:ph type="subTitle" idx="2"/>
          </p:nvPr>
        </p:nvSpPr>
        <p:spPr>
          <a:xfrm>
            <a:off x="1278644" y="2439000"/>
            <a:ext cx="2784000" cy="108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hot—even hotter than Mercury” </a:t>
            </a:r>
            <a:endParaRPr/>
          </a:p>
        </p:txBody>
      </p:sp>
      <p:sp>
        <p:nvSpPr>
          <p:cNvPr id="1287" name="Google Shape;1287;p53"/>
          <p:cNvSpPr txBox="1">
            <a:spLocks noGrp="1"/>
          </p:cNvSpPr>
          <p:nvPr>
            <p:ph type="ctrTitle"/>
          </p:nvPr>
        </p:nvSpPr>
        <p:spPr>
          <a:xfrm>
            <a:off x="1180994" y="3616625"/>
            <a:ext cx="2979300" cy="3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—JOHN SMITH</a:t>
            </a:r>
            <a:endParaRPr/>
          </a:p>
        </p:txBody>
      </p:sp>
      <p:sp>
        <p:nvSpPr>
          <p:cNvPr id="1288" name="Google Shape;1288;p53"/>
          <p:cNvSpPr txBox="1">
            <a:spLocks noGrp="1"/>
          </p:cNvSpPr>
          <p:nvPr>
            <p:ph type="ctrTitle" idx="3"/>
          </p:nvPr>
        </p:nvSpPr>
        <p:spPr>
          <a:xfrm>
            <a:off x="4983706" y="3616842"/>
            <a:ext cx="2979300" cy="3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—JENNA DOE</a:t>
            </a:r>
            <a:endParaRPr/>
          </a:p>
        </p:txBody>
      </p:sp>
      <p:grpSp>
        <p:nvGrpSpPr>
          <p:cNvPr id="1289" name="Google Shape;1289;p53"/>
          <p:cNvGrpSpPr/>
          <p:nvPr/>
        </p:nvGrpSpPr>
        <p:grpSpPr>
          <a:xfrm>
            <a:off x="6075418" y="1465185"/>
            <a:ext cx="795877" cy="816283"/>
            <a:chOff x="1255850" y="238125"/>
            <a:chExt cx="5088725" cy="5219200"/>
          </a:xfrm>
        </p:grpSpPr>
        <p:sp>
          <p:nvSpPr>
            <p:cNvPr id="1290" name="Google Shape;1290;p53"/>
            <p:cNvSpPr/>
            <p:nvPr/>
          </p:nvSpPr>
          <p:spPr>
            <a:xfrm>
              <a:off x="1255850" y="2325775"/>
              <a:ext cx="1047950" cy="1174350"/>
            </a:xfrm>
            <a:custGeom>
              <a:avLst/>
              <a:gdLst/>
              <a:ahLst/>
              <a:cxnLst/>
              <a:rect l="l" t="t" r="r" b="b"/>
              <a:pathLst>
                <a:path w="41918" h="46974" extrusionOk="0">
                  <a:moveTo>
                    <a:pt x="23487" y="1"/>
                  </a:moveTo>
                  <a:cubicBezTo>
                    <a:pt x="10504" y="1"/>
                    <a:pt x="1" y="10504"/>
                    <a:pt x="1" y="23487"/>
                  </a:cubicBezTo>
                  <a:cubicBezTo>
                    <a:pt x="1" y="36470"/>
                    <a:pt x="10504" y="46973"/>
                    <a:pt x="23487" y="46973"/>
                  </a:cubicBezTo>
                  <a:cubicBezTo>
                    <a:pt x="24433" y="46973"/>
                    <a:pt x="41917" y="46810"/>
                    <a:pt x="41917" y="46810"/>
                  </a:cubicBezTo>
                  <a:lnTo>
                    <a:pt x="41917" y="1"/>
                  </a:lnTo>
                  <a:close/>
                </a:path>
              </a:pathLst>
            </a:custGeom>
            <a:solidFill>
              <a:srgbClr val="D59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3"/>
            <p:cNvSpPr/>
            <p:nvPr/>
          </p:nvSpPr>
          <p:spPr>
            <a:xfrm>
              <a:off x="1325175" y="3169825"/>
              <a:ext cx="1174325" cy="1174350"/>
            </a:xfrm>
            <a:custGeom>
              <a:avLst/>
              <a:gdLst/>
              <a:ahLst/>
              <a:cxnLst/>
              <a:rect l="l" t="t" r="r" b="b"/>
              <a:pathLst>
                <a:path w="46973" h="46974" extrusionOk="0">
                  <a:moveTo>
                    <a:pt x="23487" y="15658"/>
                  </a:moveTo>
                  <a:cubicBezTo>
                    <a:pt x="27792" y="15658"/>
                    <a:pt x="31315" y="19181"/>
                    <a:pt x="31315" y="23487"/>
                  </a:cubicBezTo>
                  <a:cubicBezTo>
                    <a:pt x="31315" y="27793"/>
                    <a:pt x="27792" y="31315"/>
                    <a:pt x="23487" y="31315"/>
                  </a:cubicBezTo>
                  <a:cubicBezTo>
                    <a:pt x="19181" y="31315"/>
                    <a:pt x="15658" y="27793"/>
                    <a:pt x="15658" y="23487"/>
                  </a:cubicBezTo>
                  <a:cubicBezTo>
                    <a:pt x="15658" y="19181"/>
                    <a:pt x="19181" y="15658"/>
                    <a:pt x="23487" y="15658"/>
                  </a:cubicBezTo>
                  <a:close/>
                  <a:moveTo>
                    <a:pt x="23487" y="0"/>
                  </a:moveTo>
                  <a:cubicBezTo>
                    <a:pt x="10536" y="0"/>
                    <a:pt x="0" y="10537"/>
                    <a:pt x="0" y="23487"/>
                  </a:cubicBezTo>
                  <a:cubicBezTo>
                    <a:pt x="0" y="36437"/>
                    <a:pt x="10536" y="46973"/>
                    <a:pt x="23487" y="46973"/>
                  </a:cubicBezTo>
                  <a:cubicBezTo>
                    <a:pt x="36437" y="46973"/>
                    <a:pt x="46973" y="36437"/>
                    <a:pt x="46973" y="23487"/>
                  </a:cubicBezTo>
                  <a:cubicBezTo>
                    <a:pt x="46973" y="10537"/>
                    <a:pt x="36437" y="0"/>
                    <a:pt x="23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3"/>
            <p:cNvSpPr/>
            <p:nvPr/>
          </p:nvSpPr>
          <p:spPr>
            <a:xfrm>
              <a:off x="5427125" y="2325775"/>
              <a:ext cx="917450" cy="1174350"/>
            </a:xfrm>
            <a:custGeom>
              <a:avLst/>
              <a:gdLst/>
              <a:ahLst/>
              <a:cxnLst/>
              <a:rect l="l" t="t" r="r" b="b"/>
              <a:pathLst>
                <a:path w="36698" h="46974" extrusionOk="0">
                  <a:moveTo>
                    <a:pt x="0" y="1"/>
                  </a:moveTo>
                  <a:lnTo>
                    <a:pt x="0" y="46810"/>
                  </a:lnTo>
                  <a:cubicBezTo>
                    <a:pt x="0" y="46810"/>
                    <a:pt x="12265" y="46973"/>
                    <a:pt x="13211" y="46973"/>
                  </a:cubicBezTo>
                  <a:cubicBezTo>
                    <a:pt x="26194" y="46973"/>
                    <a:pt x="36698" y="36470"/>
                    <a:pt x="36698" y="23487"/>
                  </a:cubicBezTo>
                  <a:cubicBezTo>
                    <a:pt x="36698" y="10504"/>
                    <a:pt x="26194" y="1"/>
                    <a:pt x="13211" y="1"/>
                  </a:cubicBezTo>
                  <a:close/>
                </a:path>
              </a:pathLst>
            </a:custGeom>
            <a:solidFill>
              <a:srgbClr val="C4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3"/>
            <p:cNvSpPr/>
            <p:nvPr/>
          </p:nvSpPr>
          <p:spPr>
            <a:xfrm>
              <a:off x="5100925" y="3169825"/>
              <a:ext cx="1174325" cy="1174350"/>
            </a:xfrm>
            <a:custGeom>
              <a:avLst/>
              <a:gdLst/>
              <a:ahLst/>
              <a:cxnLst/>
              <a:rect l="l" t="t" r="r" b="b"/>
              <a:pathLst>
                <a:path w="46973" h="46974" extrusionOk="0">
                  <a:moveTo>
                    <a:pt x="23487" y="15658"/>
                  </a:moveTo>
                  <a:cubicBezTo>
                    <a:pt x="27792" y="15658"/>
                    <a:pt x="31315" y="19181"/>
                    <a:pt x="31315" y="23487"/>
                  </a:cubicBezTo>
                  <a:cubicBezTo>
                    <a:pt x="31315" y="27793"/>
                    <a:pt x="27792" y="31315"/>
                    <a:pt x="23487" y="31315"/>
                  </a:cubicBezTo>
                  <a:cubicBezTo>
                    <a:pt x="19181" y="31315"/>
                    <a:pt x="15658" y="27793"/>
                    <a:pt x="15658" y="23487"/>
                  </a:cubicBezTo>
                  <a:cubicBezTo>
                    <a:pt x="15658" y="19181"/>
                    <a:pt x="19181" y="15658"/>
                    <a:pt x="23487" y="15658"/>
                  </a:cubicBezTo>
                  <a:close/>
                  <a:moveTo>
                    <a:pt x="23487" y="0"/>
                  </a:moveTo>
                  <a:cubicBezTo>
                    <a:pt x="10536" y="0"/>
                    <a:pt x="0" y="10537"/>
                    <a:pt x="0" y="23487"/>
                  </a:cubicBezTo>
                  <a:cubicBezTo>
                    <a:pt x="0" y="36437"/>
                    <a:pt x="10536" y="46973"/>
                    <a:pt x="23487" y="46973"/>
                  </a:cubicBezTo>
                  <a:cubicBezTo>
                    <a:pt x="36437" y="46973"/>
                    <a:pt x="46973" y="36437"/>
                    <a:pt x="46973" y="23487"/>
                  </a:cubicBezTo>
                  <a:cubicBezTo>
                    <a:pt x="46973" y="10537"/>
                    <a:pt x="36437" y="0"/>
                    <a:pt x="23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3"/>
            <p:cNvSpPr/>
            <p:nvPr/>
          </p:nvSpPr>
          <p:spPr>
            <a:xfrm>
              <a:off x="3408775" y="1500500"/>
              <a:ext cx="2348650" cy="3956825"/>
            </a:xfrm>
            <a:custGeom>
              <a:avLst/>
              <a:gdLst/>
              <a:ahLst/>
              <a:cxnLst/>
              <a:rect l="l" t="t" r="r" b="b"/>
              <a:pathLst>
                <a:path w="93946" h="158273" extrusionOk="0">
                  <a:moveTo>
                    <a:pt x="0" y="1"/>
                  </a:moveTo>
                  <a:lnTo>
                    <a:pt x="15658" y="158272"/>
                  </a:lnTo>
                  <a:cubicBezTo>
                    <a:pt x="50626" y="158272"/>
                    <a:pt x="93945" y="117987"/>
                    <a:pt x="93945" y="74765"/>
                  </a:cubicBezTo>
                  <a:lnTo>
                    <a:pt x="93945" y="33012"/>
                  </a:lnTo>
                  <a:lnTo>
                    <a:pt x="0" y="1"/>
                  </a:lnTo>
                  <a:close/>
                </a:path>
              </a:pathLst>
            </a:custGeom>
            <a:solidFill>
              <a:srgbClr val="D59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3"/>
            <p:cNvSpPr/>
            <p:nvPr/>
          </p:nvSpPr>
          <p:spPr>
            <a:xfrm>
              <a:off x="1843000" y="1005500"/>
              <a:ext cx="1957225" cy="4451825"/>
            </a:xfrm>
            <a:custGeom>
              <a:avLst/>
              <a:gdLst/>
              <a:ahLst/>
              <a:cxnLst/>
              <a:rect l="l" t="t" r="r" b="b"/>
              <a:pathLst>
                <a:path w="78289" h="178073" extrusionOk="0">
                  <a:moveTo>
                    <a:pt x="52193" y="0"/>
                  </a:moveTo>
                  <a:lnTo>
                    <a:pt x="1" y="52812"/>
                  </a:lnTo>
                  <a:lnTo>
                    <a:pt x="1" y="94565"/>
                  </a:lnTo>
                  <a:cubicBezTo>
                    <a:pt x="1" y="137787"/>
                    <a:pt x="43320" y="178072"/>
                    <a:pt x="78289" y="178072"/>
                  </a:cubicBezTo>
                  <a:lnTo>
                    <a:pt x="78289" y="0"/>
                  </a:lnTo>
                  <a:close/>
                </a:path>
              </a:pathLst>
            </a:custGeom>
            <a:solidFill>
              <a:srgbClr val="E7B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3"/>
            <p:cNvSpPr/>
            <p:nvPr/>
          </p:nvSpPr>
          <p:spPr>
            <a:xfrm>
              <a:off x="2495400" y="2782450"/>
              <a:ext cx="848150" cy="587200"/>
            </a:xfrm>
            <a:custGeom>
              <a:avLst/>
              <a:gdLst/>
              <a:ahLst/>
              <a:cxnLst/>
              <a:rect l="l" t="t" r="r" b="b"/>
              <a:pathLst>
                <a:path w="33926" h="23488" extrusionOk="0">
                  <a:moveTo>
                    <a:pt x="1" y="1"/>
                  </a:moveTo>
                  <a:lnTo>
                    <a:pt x="1" y="15659"/>
                  </a:lnTo>
                  <a:lnTo>
                    <a:pt x="18268" y="15659"/>
                  </a:lnTo>
                  <a:lnTo>
                    <a:pt x="18268" y="23487"/>
                  </a:lnTo>
                  <a:lnTo>
                    <a:pt x="33925" y="23487"/>
                  </a:lnTo>
                  <a:lnTo>
                    <a:pt x="33925" y="1"/>
                  </a:lnTo>
                  <a:close/>
                </a:path>
              </a:pathLst>
            </a:custGeom>
            <a:solidFill>
              <a:srgbClr val="4426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3"/>
            <p:cNvSpPr/>
            <p:nvPr/>
          </p:nvSpPr>
          <p:spPr>
            <a:xfrm>
              <a:off x="4256875" y="2782450"/>
              <a:ext cx="848150" cy="587200"/>
            </a:xfrm>
            <a:custGeom>
              <a:avLst/>
              <a:gdLst/>
              <a:ahLst/>
              <a:cxnLst/>
              <a:rect l="l" t="t" r="r" b="b"/>
              <a:pathLst>
                <a:path w="33926" h="23488" extrusionOk="0">
                  <a:moveTo>
                    <a:pt x="1" y="1"/>
                  </a:moveTo>
                  <a:lnTo>
                    <a:pt x="1" y="23487"/>
                  </a:lnTo>
                  <a:lnTo>
                    <a:pt x="15658" y="23487"/>
                  </a:lnTo>
                  <a:lnTo>
                    <a:pt x="15658" y="15659"/>
                  </a:lnTo>
                  <a:lnTo>
                    <a:pt x="33925" y="15659"/>
                  </a:lnTo>
                  <a:lnTo>
                    <a:pt x="3392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3"/>
            <p:cNvSpPr/>
            <p:nvPr/>
          </p:nvSpPr>
          <p:spPr>
            <a:xfrm>
              <a:off x="3213050" y="3891525"/>
              <a:ext cx="717650" cy="587200"/>
            </a:xfrm>
            <a:custGeom>
              <a:avLst/>
              <a:gdLst/>
              <a:ahLst/>
              <a:cxnLst/>
              <a:rect l="l" t="t" r="r" b="b"/>
              <a:pathLst>
                <a:path w="28706" h="23488" extrusionOk="0">
                  <a:moveTo>
                    <a:pt x="0" y="1"/>
                  </a:moveTo>
                  <a:cubicBezTo>
                    <a:pt x="0" y="12951"/>
                    <a:pt x="10536" y="23487"/>
                    <a:pt x="23487" y="23487"/>
                  </a:cubicBezTo>
                  <a:lnTo>
                    <a:pt x="28706" y="15659"/>
                  </a:lnTo>
                  <a:lnTo>
                    <a:pt x="23487" y="7830"/>
                  </a:lnTo>
                  <a:cubicBezTo>
                    <a:pt x="19181" y="7830"/>
                    <a:pt x="15658" y="4307"/>
                    <a:pt x="15658" y="1"/>
                  </a:cubicBezTo>
                  <a:close/>
                </a:path>
              </a:pathLst>
            </a:custGeom>
            <a:solidFill>
              <a:srgbClr val="C4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3"/>
            <p:cNvSpPr/>
            <p:nvPr/>
          </p:nvSpPr>
          <p:spPr>
            <a:xfrm>
              <a:off x="3800200" y="3891525"/>
              <a:ext cx="587175" cy="587200"/>
            </a:xfrm>
            <a:custGeom>
              <a:avLst/>
              <a:gdLst/>
              <a:ahLst/>
              <a:cxnLst/>
              <a:rect l="l" t="t" r="r" b="b"/>
              <a:pathLst>
                <a:path w="23487" h="23488" extrusionOk="0">
                  <a:moveTo>
                    <a:pt x="7829" y="1"/>
                  </a:moveTo>
                  <a:cubicBezTo>
                    <a:pt x="7829" y="4307"/>
                    <a:pt x="4306" y="7830"/>
                    <a:pt x="1" y="7830"/>
                  </a:cubicBezTo>
                  <a:lnTo>
                    <a:pt x="1" y="23487"/>
                  </a:lnTo>
                  <a:cubicBezTo>
                    <a:pt x="12951" y="23487"/>
                    <a:pt x="23487" y="12951"/>
                    <a:pt x="23487" y="1"/>
                  </a:cubicBezTo>
                  <a:close/>
                </a:path>
              </a:pathLst>
            </a:custGeom>
            <a:solidFill>
              <a:srgbClr val="B27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3"/>
            <p:cNvSpPr/>
            <p:nvPr/>
          </p:nvSpPr>
          <p:spPr>
            <a:xfrm>
              <a:off x="2886850" y="238125"/>
              <a:ext cx="2870575" cy="2091150"/>
            </a:xfrm>
            <a:custGeom>
              <a:avLst/>
              <a:gdLst/>
              <a:ahLst/>
              <a:cxnLst/>
              <a:rect l="l" t="t" r="r" b="b"/>
              <a:pathLst>
                <a:path w="114823" h="83646" extrusionOk="0">
                  <a:moveTo>
                    <a:pt x="36535" y="0"/>
                  </a:moveTo>
                  <a:cubicBezTo>
                    <a:pt x="27401" y="0"/>
                    <a:pt x="18594" y="1566"/>
                    <a:pt x="10439" y="4436"/>
                  </a:cubicBezTo>
                  <a:lnTo>
                    <a:pt x="0" y="30695"/>
                  </a:lnTo>
                  <a:lnTo>
                    <a:pt x="10439" y="46353"/>
                  </a:lnTo>
                  <a:cubicBezTo>
                    <a:pt x="34051" y="69409"/>
                    <a:pt x="66279" y="83646"/>
                    <a:pt x="101540" y="83646"/>
                  </a:cubicBezTo>
                  <a:cubicBezTo>
                    <a:pt x="103544" y="83646"/>
                    <a:pt x="105558" y="83600"/>
                    <a:pt x="107581" y="83507"/>
                  </a:cubicBezTo>
                  <a:lnTo>
                    <a:pt x="114822" y="83507"/>
                  </a:lnTo>
                  <a:lnTo>
                    <a:pt x="114822" y="78288"/>
                  </a:lnTo>
                  <a:cubicBezTo>
                    <a:pt x="114822" y="35066"/>
                    <a:pt x="79756" y="0"/>
                    <a:pt x="365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3"/>
            <p:cNvSpPr/>
            <p:nvPr/>
          </p:nvSpPr>
          <p:spPr>
            <a:xfrm>
              <a:off x="1843000" y="349025"/>
              <a:ext cx="1304825" cy="1976775"/>
            </a:xfrm>
            <a:custGeom>
              <a:avLst/>
              <a:gdLst/>
              <a:ahLst/>
              <a:cxnLst/>
              <a:rect l="l" t="t" r="r" b="b"/>
              <a:pathLst>
                <a:path w="52193" h="79071" extrusionOk="0">
                  <a:moveTo>
                    <a:pt x="52193" y="0"/>
                  </a:moveTo>
                  <a:cubicBezTo>
                    <a:pt x="21791" y="10765"/>
                    <a:pt x="1" y="39764"/>
                    <a:pt x="1" y="73852"/>
                  </a:cubicBezTo>
                  <a:lnTo>
                    <a:pt x="1" y="79071"/>
                  </a:lnTo>
                  <a:cubicBezTo>
                    <a:pt x="20454" y="71405"/>
                    <a:pt x="38134" y="57998"/>
                    <a:pt x="52193" y="41917"/>
                  </a:cubicBezTo>
                  <a:lnTo>
                    <a:pt x="521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2" name="Google Shape;1302;p53"/>
          <p:cNvGrpSpPr/>
          <p:nvPr/>
        </p:nvGrpSpPr>
        <p:grpSpPr>
          <a:xfrm>
            <a:off x="2272680" y="1525839"/>
            <a:ext cx="795928" cy="755633"/>
            <a:chOff x="1190625" y="371850"/>
            <a:chExt cx="5219200" cy="4951725"/>
          </a:xfrm>
        </p:grpSpPr>
        <p:sp>
          <p:nvSpPr>
            <p:cNvPr id="1303" name="Google Shape;1303;p53"/>
            <p:cNvSpPr/>
            <p:nvPr/>
          </p:nvSpPr>
          <p:spPr>
            <a:xfrm>
              <a:off x="1190625" y="2446475"/>
              <a:ext cx="1074825" cy="1204525"/>
            </a:xfrm>
            <a:custGeom>
              <a:avLst/>
              <a:gdLst/>
              <a:ahLst/>
              <a:cxnLst/>
              <a:rect l="l" t="t" r="r" b="b"/>
              <a:pathLst>
                <a:path w="42993" h="48181" extrusionOk="0">
                  <a:moveTo>
                    <a:pt x="24073" y="1"/>
                  </a:moveTo>
                  <a:cubicBezTo>
                    <a:pt x="10797" y="1"/>
                    <a:pt x="0" y="10765"/>
                    <a:pt x="0" y="24074"/>
                  </a:cubicBezTo>
                  <a:cubicBezTo>
                    <a:pt x="0" y="37383"/>
                    <a:pt x="10797" y="48180"/>
                    <a:pt x="24073" y="48180"/>
                  </a:cubicBezTo>
                  <a:lnTo>
                    <a:pt x="42993" y="48180"/>
                  </a:lnTo>
                  <a:lnTo>
                    <a:pt x="42993" y="1"/>
                  </a:lnTo>
                  <a:close/>
                </a:path>
              </a:pathLst>
            </a:custGeom>
            <a:solidFill>
              <a:srgbClr val="FFBE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3"/>
            <p:cNvSpPr/>
            <p:nvPr/>
          </p:nvSpPr>
          <p:spPr>
            <a:xfrm>
              <a:off x="5334975" y="2446475"/>
              <a:ext cx="1074850" cy="1204525"/>
            </a:xfrm>
            <a:custGeom>
              <a:avLst/>
              <a:gdLst/>
              <a:ahLst/>
              <a:cxnLst/>
              <a:rect l="l" t="t" r="r" b="b"/>
              <a:pathLst>
                <a:path w="42994" h="48181" extrusionOk="0">
                  <a:moveTo>
                    <a:pt x="0" y="1"/>
                  </a:moveTo>
                  <a:lnTo>
                    <a:pt x="0" y="48017"/>
                  </a:lnTo>
                  <a:cubicBezTo>
                    <a:pt x="0" y="48017"/>
                    <a:pt x="17941" y="48180"/>
                    <a:pt x="18920" y="48180"/>
                  </a:cubicBezTo>
                  <a:cubicBezTo>
                    <a:pt x="32196" y="48180"/>
                    <a:pt x="42993" y="37383"/>
                    <a:pt x="42993" y="24074"/>
                  </a:cubicBezTo>
                  <a:cubicBezTo>
                    <a:pt x="42993" y="10765"/>
                    <a:pt x="32196" y="1"/>
                    <a:pt x="18920" y="1"/>
                  </a:cubicBezTo>
                  <a:close/>
                </a:path>
              </a:pathLst>
            </a:custGeom>
            <a:solidFill>
              <a:srgbClr val="F7A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3"/>
            <p:cNvSpPr/>
            <p:nvPr/>
          </p:nvSpPr>
          <p:spPr>
            <a:xfrm>
              <a:off x="1792450" y="371850"/>
              <a:ext cx="2275250" cy="4951725"/>
            </a:xfrm>
            <a:custGeom>
              <a:avLst/>
              <a:gdLst/>
              <a:ahLst/>
              <a:cxnLst/>
              <a:rect l="l" t="t" r="r" b="b"/>
              <a:pathLst>
                <a:path w="91010" h="198069" extrusionOk="0">
                  <a:moveTo>
                    <a:pt x="80311" y="1"/>
                  </a:moveTo>
                  <a:cubicBezTo>
                    <a:pt x="35980" y="1"/>
                    <a:pt x="0" y="35948"/>
                    <a:pt x="0" y="80311"/>
                  </a:cubicBezTo>
                  <a:lnTo>
                    <a:pt x="0" y="117758"/>
                  </a:lnTo>
                  <a:cubicBezTo>
                    <a:pt x="0" y="162121"/>
                    <a:pt x="35980" y="198068"/>
                    <a:pt x="80311" y="198068"/>
                  </a:cubicBezTo>
                  <a:lnTo>
                    <a:pt x="91010" y="99035"/>
                  </a:lnTo>
                  <a:lnTo>
                    <a:pt x="80311" y="1"/>
                  </a:lnTo>
                  <a:close/>
                </a:path>
              </a:pathLst>
            </a:custGeom>
            <a:solidFill>
              <a:srgbClr val="FDC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3"/>
            <p:cNvSpPr/>
            <p:nvPr/>
          </p:nvSpPr>
          <p:spPr>
            <a:xfrm>
              <a:off x="3800200" y="371850"/>
              <a:ext cx="2007775" cy="4951725"/>
            </a:xfrm>
            <a:custGeom>
              <a:avLst/>
              <a:gdLst/>
              <a:ahLst/>
              <a:cxnLst/>
              <a:rect l="l" t="t" r="r" b="b"/>
              <a:pathLst>
                <a:path w="80311" h="198069" extrusionOk="0">
                  <a:moveTo>
                    <a:pt x="1" y="1"/>
                  </a:moveTo>
                  <a:lnTo>
                    <a:pt x="1" y="198068"/>
                  </a:lnTo>
                  <a:cubicBezTo>
                    <a:pt x="44331" y="198068"/>
                    <a:pt x="80311" y="162121"/>
                    <a:pt x="80311" y="117758"/>
                  </a:cubicBezTo>
                  <a:lnTo>
                    <a:pt x="80311" y="80311"/>
                  </a:lnTo>
                  <a:cubicBezTo>
                    <a:pt x="80311" y="35948"/>
                    <a:pt x="44331" y="1"/>
                    <a:pt x="1" y="1"/>
                  </a:cubicBezTo>
                  <a:close/>
                </a:path>
              </a:pathLst>
            </a:custGeom>
            <a:solidFill>
              <a:srgbClr val="FFBE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3"/>
            <p:cNvSpPr/>
            <p:nvPr/>
          </p:nvSpPr>
          <p:spPr>
            <a:xfrm>
              <a:off x="2461975" y="2446475"/>
              <a:ext cx="870150" cy="601875"/>
            </a:xfrm>
            <a:custGeom>
              <a:avLst/>
              <a:gdLst/>
              <a:ahLst/>
              <a:cxnLst/>
              <a:rect l="l" t="t" r="r" b="b"/>
              <a:pathLst>
                <a:path w="34806" h="24075" extrusionOk="0">
                  <a:moveTo>
                    <a:pt x="0" y="1"/>
                  </a:moveTo>
                  <a:lnTo>
                    <a:pt x="0" y="16050"/>
                  </a:lnTo>
                  <a:lnTo>
                    <a:pt x="18724" y="16050"/>
                  </a:lnTo>
                  <a:lnTo>
                    <a:pt x="18724" y="24074"/>
                  </a:lnTo>
                  <a:lnTo>
                    <a:pt x="34806" y="24074"/>
                  </a:lnTo>
                  <a:lnTo>
                    <a:pt x="34806" y="1"/>
                  </a:lnTo>
                  <a:close/>
                </a:path>
              </a:pathLst>
            </a:custGeom>
            <a:solidFill>
              <a:srgbClr val="4C46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3"/>
            <p:cNvSpPr/>
            <p:nvPr/>
          </p:nvSpPr>
          <p:spPr>
            <a:xfrm>
              <a:off x="4268300" y="2446475"/>
              <a:ext cx="870150" cy="601875"/>
            </a:xfrm>
            <a:custGeom>
              <a:avLst/>
              <a:gdLst/>
              <a:ahLst/>
              <a:cxnLst/>
              <a:rect l="l" t="t" r="r" b="b"/>
              <a:pathLst>
                <a:path w="34806" h="24075" extrusionOk="0">
                  <a:moveTo>
                    <a:pt x="0" y="1"/>
                  </a:moveTo>
                  <a:lnTo>
                    <a:pt x="0" y="24074"/>
                  </a:lnTo>
                  <a:lnTo>
                    <a:pt x="16082" y="24074"/>
                  </a:lnTo>
                  <a:lnTo>
                    <a:pt x="16082" y="16050"/>
                  </a:lnTo>
                  <a:lnTo>
                    <a:pt x="34806" y="16050"/>
                  </a:lnTo>
                  <a:lnTo>
                    <a:pt x="34806" y="1"/>
                  </a:lnTo>
                  <a:close/>
                </a:path>
              </a:pathLst>
            </a:custGeom>
            <a:solidFill>
              <a:srgbClr val="331D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3"/>
            <p:cNvSpPr/>
            <p:nvPr/>
          </p:nvSpPr>
          <p:spPr>
            <a:xfrm>
              <a:off x="3198375" y="3717825"/>
              <a:ext cx="735600" cy="601875"/>
            </a:xfrm>
            <a:custGeom>
              <a:avLst/>
              <a:gdLst/>
              <a:ahLst/>
              <a:cxnLst/>
              <a:rect l="l" t="t" r="r" b="b"/>
              <a:pathLst>
                <a:path w="29424" h="24075" extrusionOk="0">
                  <a:moveTo>
                    <a:pt x="0" y="1"/>
                  </a:moveTo>
                  <a:cubicBezTo>
                    <a:pt x="0" y="13277"/>
                    <a:pt x="10797" y="24074"/>
                    <a:pt x="24074" y="24074"/>
                  </a:cubicBezTo>
                  <a:lnTo>
                    <a:pt x="29423" y="16050"/>
                  </a:lnTo>
                  <a:lnTo>
                    <a:pt x="24074" y="8025"/>
                  </a:lnTo>
                  <a:cubicBezTo>
                    <a:pt x="19637" y="8025"/>
                    <a:pt x="16049" y="4405"/>
                    <a:pt x="16049" y="1"/>
                  </a:cubicBezTo>
                  <a:close/>
                </a:path>
              </a:pathLst>
            </a:custGeom>
            <a:solidFill>
              <a:srgbClr val="F7A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3"/>
            <p:cNvSpPr/>
            <p:nvPr/>
          </p:nvSpPr>
          <p:spPr>
            <a:xfrm>
              <a:off x="3800200" y="3717825"/>
              <a:ext cx="601875" cy="601875"/>
            </a:xfrm>
            <a:custGeom>
              <a:avLst/>
              <a:gdLst/>
              <a:ahLst/>
              <a:cxnLst/>
              <a:rect l="l" t="t" r="r" b="b"/>
              <a:pathLst>
                <a:path w="24075" h="24075" extrusionOk="0">
                  <a:moveTo>
                    <a:pt x="8025" y="1"/>
                  </a:moveTo>
                  <a:cubicBezTo>
                    <a:pt x="8025" y="4405"/>
                    <a:pt x="4437" y="8025"/>
                    <a:pt x="1" y="8025"/>
                  </a:cubicBezTo>
                  <a:lnTo>
                    <a:pt x="1" y="24074"/>
                  </a:lnTo>
                  <a:cubicBezTo>
                    <a:pt x="13277" y="24074"/>
                    <a:pt x="24074" y="13277"/>
                    <a:pt x="24074" y="1"/>
                  </a:cubicBezTo>
                  <a:close/>
                </a:path>
              </a:pathLst>
            </a:custGeom>
            <a:solidFill>
              <a:srgbClr val="F88A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1" name="Google Shape;1311;p53"/>
          <p:cNvSpPr txBox="1">
            <a:spLocks noGrp="1"/>
          </p:cNvSpPr>
          <p:nvPr>
            <p:ph type="title" idx="4"/>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REVIEWS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3844FB-763B-4D8D-9CBD-CA70E94F8ADE}"/>
              </a:ext>
            </a:extLst>
          </p:cNvPr>
          <p:cNvSpPr>
            <a:spLocks noGrp="1"/>
          </p:cNvSpPr>
          <p:nvPr>
            <p:ph type="title"/>
          </p:nvPr>
        </p:nvSpPr>
        <p:spPr>
          <a:xfrm>
            <a:off x="473825" y="0"/>
            <a:ext cx="8412480" cy="2139553"/>
          </a:xfrm>
        </p:spPr>
        <p:txBody>
          <a:bodyPr/>
          <a:lstStyle/>
          <a:p>
            <a:r>
              <a:rPr lang="nl-BE" sz="4000" dirty="0" err="1"/>
              <a:t>Let’s</a:t>
            </a:r>
            <a:r>
              <a:rPr lang="nl-BE" sz="4000" dirty="0"/>
              <a:t> make </a:t>
            </a:r>
            <a:r>
              <a:rPr lang="nl-BE" sz="4000" dirty="0" err="1"/>
              <a:t>pong</a:t>
            </a:r>
            <a:endParaRPr lang="nl-BE" sz="4000" dirty="0"/>
          </a:p>
        </p:txBody>
      </p:sp>
      <p:sp>
        <p:nvSpPr>
          <p:cNvPr id="3" name="Tijdelijke aanduiding voor tekst 2">
            <a:extLst>
              <a:ext uri="{FF2B5EF4-FFF2-40B4-BE49-F238E27FC236}">
                <a16:creationId xmlns:a16="http://schemas.microsoft.com/office/drawing/2014/main" id="{96F9C957-CFBD-4CEA-9BB1-E989D141BBAC}"/>
              </a:ext>
            </a:extLst>
          </p:cNvPr>
          <p:cNvSpPr>
            <a:spLocks noGrp="1"/>
          </p:cNvSpPr>
          <p:nvPr>
            <p:ph type="body" idx="1"/>
          </p:nvPr>
        </p:nvSpPr>
        <p:spPr/>
        <p:txBody>
          <a:bodyPr/>
          <a:lstStyle/>
          <a:p>
            <a:endParaRPr lang="nl-BE"/>
          </a:p>
        </p:txBody>
      </p:sp>
      <p:pic>
        <p:nvPicPr>
          <p:cNvPr id="4" name="Picture 2" descr="[​IMG]">
            <a:extLst>
              <a:ext uri="{FF2B5EF4-FFF2-40B4-BE49-F238E27FC236}">
                <a16:creationId xmlns:a16="http://schemas.microsoft.com/office/drawing/2014/main" id="{51A62F3F-4CCA-4EFD-B618-AA3C651489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1006" y="2302665"/>
            <a:ext cx="4178118" cy="260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9196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15"/>
        <p:cNvGrpSpPr/>
        <p:nvPr/>
      </p:nvGrpSpPr>
      <p:grpSpPr>
        <a:xfrm>
          <a:off x="0" y="0"/>
          <a:ext cx="0" cy="0"/>
          <a:chOff x="0" y="0"/>
          <a:chExt cx="0" cy="0"/>
        </a:xfrm>
      </p:grpSpPr>
      <p:sp>
        <p:nvSpPr>
          <p:cNvPr id="1316" name="Google Shape;1316;p54"/>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AWARDS</a:t>
            </a:r>
            <a:endParaRPr/>
          </a:p>
        </p:txBody>
      </p:sp>
      <p:sp>
        <p:nvSpPr>
          <p:cNvPr id="1317" name="Google Shape;1317;p54"/>
          <p:cNvSpPr txBox="1">
            <a:spLocks noGrp="1"/>
          </p:cNvSpPr>
          <p:nvPr>
            <p:ph type="subTitle" idx="1"/>
          </p:nvPr>
        </p:nvSpPr>
        <p:spPr>
          <a:xfrm>
            <a:off x="1113412" y="3895647"/>
            <a:ext cx="1899000" cy="28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318" name="Google Shape;1318;p54"/>
          <p:cNvSpPr txBox="1">
            <a:spLocks noGrp="1"/>
          </p:cNvSpPr>
          <p:nvPr>
            <p:ph type="subTitle" idx="2"/>
          </p:nvPr>
        </p:nvSpPr>
        <p:spPr>
          <a:xfrm>
            <a:off x="3621241" y="3895647"/>
            <a:ext cx="1899000" cy="28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319" name="Google Shape;1319;p54"/>
          <p:cNvSpPr txBox="1">
            <a:spLocks noGrp="1"/>
          </p:cNvSpPr>
          <p:nvPr>
            <p:ph type="subTitle" idx="3"/>
          </p:nvPr>
        </p:nvSpPr>
        <p:spPr>
          <a:xfrm>
            <a:off x="6130163" y="3895647"/>
            <a:ext cx="1899000" cy="28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320" name="Google Shape;1320;p54"/>
          <p:cNvSpPr txBox="1">
            <a:spLocks noGrp="1"/>
          </p:cNvSpPr>
          <p:nvPr>
            <p:ph type="subTitle" idx="4"/>
          </p:nvPr>
        </p:nvSpPr>
        <p:spPr>
          <a:xfrm>
            <a:off x="1113412" y="2286201"/>
            <a:ext cx="1899000" cy="28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321" name="Google Shape;1321;p54"/>
          <p:cNvSpPr txBox="1">
            <a:spLocks noGrp="1"/>
          </p:cNvSpPr>
          <p:nvPr>
            <p:ph type="subTitle" idx="5"/>
          </p:nvPr>
        </p:nvSpPr>
        <p:spPr>
          <a:xfrm>
            <a:off x="3621241" y="2286201"/>
            <a:ext cx="1899000" cy="28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322" name="Google Shape;1322;p54"/>
          <p:cNvSpPr txBox="1">
            <a:spLocks noGrp="1"/>
          </p:cNvSpPr>
          <p:nvPr>
            <p:ph type="subTitle" idx="6"/>
          </p:nvPr>
        </p:nvSpPr>
        <p:spPr>
          <a:xfrm>
            <a:off x="6130163" y="2286201"/>
            <a:ext cx="1899000" cy="28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323" name="Google Shape;1323;p54"/>
          <p:cNvSpPr txBox="1">
            <a:spLocks noGrp="1"/>
          </p:cNvSpPr>
          <p:nvPr>
            <p:ph type="subTitle" idx="7"/>
          </p:nvPr>
        </p:nvSpPr>
        <p:spPr>
          <a:xfrm>
            <a:off x="1113412" y="2571800"/>
            <a:ext cx="1899000" cy="41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It’s </a:t>
            </a:r>
            <a:r>
              <a:rPr lang="en"/>
              <a:t>the smallest one</a:t>
            </a:r>
            <a:endParaRPr/>
          </a:p>
        </p:txBody>
      </p:sp>
      <p:sp>
        <p:nvSpPr>
          <p:cNvPr id="1324" name="Google Shape;1324;p54"/>
          <p:cNvSpPr txBox="1">
            <a:spLocks noGrp="1"/>
          </p:cNvSpPr>
          <p:nvPr>
            <p:ph type="subTitle" idx="8"/>
          </p:nvPr>
        </p:nvSpPr>
        <p:spPr>
          <a:xfrm>
            <a:off x="3621240" y="2571800"/>
            <a:ext cx="1899000" cy="41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It’s</a:t>
            </a:r>
            <a:r>
              <a:rPr lang="en"/>
              <a:t> the second one</a:t>
            </a:r>
            <a:endParaRPr/>
          </a:p>
        </p:txBody>
      </p:sp>
      <p:sp>
        <p:nvSpPr>
          <p:cNvPr id="1325" name="Google Shape;1325;p54"/>
          <p:cNvSpPr txBox="1">
            <a:spLocks noGrp="1"/>
          </p:cNvSpPr>
          <p:nvPr>
            <p:ph type="subTitle" idx="9"/>
          </p:nvPr>
        </p:nvSpPr>
        <p:spPr>
          <a:xfrm>
            <a:off x="6130162" y="2571800"/>
            <a:ext cx="1899000" cy="41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one</a:t>
            </a:r>
            <a:endParaRPr/>
          </a:p>
        </p:txBody>
      </p:sp>
      <p:sp>
        <p:nvSpPr>
          <p:cNvPr id="1326" name="Google Shape;1326;p54"/>
          <p:cNvSpPr txBox="1">
            <a:spLocks noGrp="1"/>
          </p:cNvSpPr>
          <p:nvPr>
            <p:ph type="subTitle" idx="13"/>
          </p:nvPr>
        </p:nvSpPr>
        <p:spPr>
          <a:xfrm>
            <a:off x="1114837" y="4181250"/>
            <a:ext cx="1899000" cy="41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 has rings</a:t>
            </a:r>
            <a:endParaRPr/>
          </a:p>
          <a:p>
            <a:pPr marL="0" lvl="0" indent="0" algn="ctr" rtl="0">
              <a:spcBef>
                <a:spcPts val="0"/>
              </a:spcBef>
              <a:spcAft>
                <a:spcPts val="0"/>
              </a:spcAft>
              <a:buNone/>
            </a:pPr>
            <a:endParaRPr/>
          </a:p>
        </p:txBody>
      </p:sp>
      <p:sp>
        <p:nvSpPr>
          <p:cNvPr id="1327" name="Google Shape;1327;p54"/>
          <p:cNvSpPr txBox="1">
            <a:spLocks noGrp="1"/>
          </p:cNvSpPr>
          <p:nvPr>
            <p:ph type="subTitle" idx="14"/>
          </p:nvPr>
        </p:nvSpPr>
        <p:spPr>
          <a:xfrm>
            <a:off x="3622666" y="4181249"/>
            <a:ext cx="1899000" cy="41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It’s</a:t>
            </a:r>
            <a:r>
              <a:rPr lang="en"/>
              <a:t> the eighth planet</a:t>
            </a:r>
            <a:endParaRPr/>
          </a:p>
        </p:txBody>
      </p:sp>
      <p:sp>
        <p:nvSpPr>
          <p:cNvPr id="1328" name="Google Shape;1328;p54"/>
          <p:cNvSpPr txBox="1">
            <a:spLocks noGrp="1"/>
          </p:cNvSpPr>
          <p:nvPr>
            <p:ph type="subTitle" idx="15"/>
          </p:nvPr>
        </p:nvSpPr>
        <p:spPr>
          <a:xfrm>
            <a:off x="6131588" y="4181249"/>
            <a:ext cx="1899000" cy="41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It’s</a:t>
            </a:r>
            <a:r>
              <a:rPr lang="en"/>
              <a:t> a cold place</a:t>
            </a:r>
            <a:endParaRPr/>
          </a:p>
        </p:txBody>
      </p:sp>
      <p:grpSp>
        <p:nvGrpSpPr>
          <p:cNvPr id="1329" name="Google Shape;1329;p54"/>
          <p:cNvGrpSpPr/>
          <p:nvPr/>
        </p:nvGrpSpPr>
        <p:grpSpPr>
          <a:xfrm>
            <a:off x="4221844" y="1441512"/>
            <a:ext cx="697807" cy="697807"/>
            <a:chOff x="1190625" y="238125"/>
            <a:chExt cx="5219200" cy="5219200"/>
          </a:xfrm>
        </p:grpSpPr>
        <p:sp>
          <p:nvSpPr>
            <p:cNvPr id="1330" name="Google Shape;1330;p54"/>
            <p:cNvSpPr/>
            <p:nvPr/>
          </p:nvSpPr>
          <p:spPr>
            <a:xfrm>
              <a:off x="1530675" y="1918000"/>
              <a:ext cx="1790850" cy="1288550"/>
            </a:xfrm>
            <a:custGeom>
              <a:avLst/>
              <a:gdLst/>
              <a:ahLst/>
              <a:cxnLst/>
              <a:rect l="l" t="t" r="r" b="b"/>
              <a:pathLst>
                <a:path w="71634" h="51542" extrusionOk="0">
                  <a:moveTo>
                    <a:pt x="64860" y="0"/>
                  </a:moveTo>
                  <a:cubicBezTo>
                    <a:pt x="64639" y="0"/>
                    <a:pt x="64418" y="12"/>
                    <a:pt x="64196" y="35"/>
                  </a:cubicBezTo>
                  <a:cubicBezTo>
                    <a:pt x="60739" y="361"/>
                    <a:pt x="57281" y="752"/>
                    <a:pt x="53889" y="1209"/>
                  </a:cubicBezTo>
                  <a:lnTo>
                    <a:pt x="9232" y="7146"/>
                  </a:lnTo>
                  <a:cubicBezTo>
                    <a:pt x="6557" y="7504"/>
                    <a:pt x="4372" y="9396"/>
                    <a:pt x="3621" y="11973"/>
                  </a:cubicBezTo>
                  <a:cubicBezTo>
                    <a:pt x="1207" y="20063"/>
                    <a:pt x="0" y="28544"/>
                    <a:pt x="0" y="37189"/>
                  </a:cubicBezTo>
                  <a:cubicBezTo>
                    <a:pt x="0" y="39929"/>
                    <a:pt x="131" y="42375"/>
                    <a:pt x="359" y="44691"/>
                  </a:cubicBezTo>
                  <a:cubicBezTo>
                    <a:pt x="718" y="48181"/>
                    <a:pt x="3654" y="50791"/>
                    <a:pt x="7144" y="50791"/>
                  </a:cubicBezTo>
                  <a:lnTo>
                    <a:pt x="43124" y="50791"/>
                  </a:lnTo>
                  <a:cubicBezTo>
                    <a:pt x="44788" y="50791"/>
                    <a:pt x="46321" y="50987"/>
                    <a:pt x="47691" y="51313"/>
                  </a:cubicBezTo>
                  <a:cubicBezTo>
                    <a:pt x="48245" y="51476"/>
                    <a:pt x="48800" y="51541"/>
                    <a:pt x="49354" y="51541"/>
                  </a:cubicBezTo>
                  <a:cubicBezTo>
                    <a:pt x="51377" y="51541"/>
                    <a:pt x="53334" y="50628"/>
                    <a:pt x="54671" y="48964"/>
                  </a:cubicBezTo>
                  <a:lnTo>
                    <a:pt x="58521" y="44169"/>
                  </a:lnTo>
                  <a:cubicBezTo>
                    <a:pt x="66969" y="33633"/>
                    <a:pt x="71634" y="20357"/>
                    <a:pt x="71634" y="6819"/>
                  </a:cubicBezTo>
                  <a:cubicBezTo>
                    <a:pt x="71634" y="4895"/>
                    <a:pt x="70818" y="3068"/>
                    <a:pt x="69416" y="1796"/>
                  </a:cubicBezTo>
                  <a:cubicBezTo>
                    <a:pt x="68148" y="644"/>
                    <a:pt x="66525" y="0"/>
                    <a:pt x="64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4"/>
            <p:cNvSpPr/>
            <p:nvPr/>
          </p:nvSpPr>
          <p:spPr>
            <a:xfrm>
              <a:off x="4310700" y="1921850"/>
              <a:ext cx="1759050" cy="1278975"/>
            </a:xfrm>
            <a:custGeom>
              <a:avLst/>
              <a:gdLst/>
              <a:ahLst/>
              <a:cxnLst/>
              <a:rect l="l" t="t" r="r" b="b"/>
              <a:pathLst>
                <a:path w="70362" h="51159" extrusionOk="0">
                  <a:moveTo>
                    <a:pt x="6702" y="0"/>
                  </a:moveTo>
                  <a:cubicBezTo>
                    <a:pt x="5037" y="0"/>
                    <a:pt x="3442" y="663"/>
                    <a:pt x="2219" y="1772"/>
                  </a:cubicBezTo>
                  <a:cubicBezTo>
                    <a:pt x="816" y="3077"/>
                    <a:pt x="1" y="4904"/>
                    <a:pt x="1" y="6829"/>
                  </a:cubicBezTo>
                  <a:cubicBezTo>
                    <a:pt x="66" y="20301"/>
                    <a:pt x="4698" y="33512"/>
                    <a:pt x="13081" y="43983"/>
                  </a:cubicBezTo>
                  <a:lnTo>
                    <a:pt x="16735" y="48582"/>
                  </a:lnTo>
                  <a:cubicBezTo>
                    <a:pt x="18039" y="50213"/>
                    <a:pt x="19997" y="51159"/>
                    <a:pt x="22052" y="51159"/>
                  </a:cubicBezTo>
                  <a:cubicBezTo>
                    <a:pt x="22476" y="51159"/>
                    <a:pt x="22900" y="51126"/>
                    <a:pt x="23324" y="51028"/>
                  </a:cubicBezTo>
                  <a:cubicBezTo>
                    <a:pt x="24694" y="50768"/>
                    <a:pt x="25966" y="50637"/>
                    <a:pt x="27238" y="50637"/>
                  </a:cubicBezTo>
                  <a:lnTo>
                    <a:pt x="63218" y="50637"/>
                  </a:lnTo>
                  <a:cubicBezTo>
                    <a:pt x="66708" y="50637"/>
                    <a:pt x="69644" y="48027"/>
                    <a:pt x="70003" y="44537"/>
                  </a:cubicBezTo>
                  <a:cubicBezTo>
                    <a:pt x="70231" y="42221"/>
                    <a:pt x="70362" y="39775"/>
                    <a:pt x="70362" y="37035"/>
                  </a:cubicBezTo>
                  <a:cubicBezTo>
                    <a:pt x="70362" y="28390"/>
                    <a:pt x="69155" y="19909"/>
                    <a:pt x="66741" y="11819"/>
                  </a:cubicBezTo>
                  <a:cubicBezTo>
                    <a:pt x="65991" y="9242"/>
                    <a:pt x="63805" y="7350"/>
                    <a:pt x="61130" y="6992"/>
                  </a:cubicBezTo>
                  <a:lnTo>
                    <a:pt x="16506" y="1055"/>
                  </a:lnTo>
                  <a:cubicBezTo>
                    <a:pt x="13505" y="631"/>
                    <a:pt x="10504" y="305"/>
                    <a:pt x="7438" y="44"/>
                  </a:cubicBezTo>
                  <a:cubicBezTo>
                    <a:pt x="7192" y="14"/>
                    <a:pt x="6946" y="0"/>
                    <a:pt x="6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4"/>
            <p:cNvSpPr/>
            <p:nvPr/>
          </p:nvSpPr>
          <p:spPr>
            <a:xfrm>
              <a:off x="3119250" y="3528650"/>
              <a:ext cx="1361925" cy="1588600"/>
            </a:xfrm>
            <a:custGeom>
              <a:avLst/>
              <a:gdLst/>
              <a:ahLst/>
              <a:cxnLst/>
              <a:rect l="l" t="t" r="r" b="b"/>
              <a:pathLst>
                <a:path w="54477" h="63544" extrusionOk="0">
                  <a:moveTo>
                    <a:pt x="6819" y="0"/>
                  </a:moveTo>
                  <a:cubicBezTo>
                    <a:pt x="3067" y="0"/>
                    <a:pt x="1" y="3034"/>
                    <a:pt x="1" y="6785"/>
                  </a:cubicBezTo>
                  <a:lnTo>
                    <a:pt x="1" y="54214"/>
                  </a:lnTo>
                  <a:cubicBezTo>
                    <a:pt x="1" y="57346"/>
                    <a:pt x="2121" y="60086"/>
                    <a:pt x="5155" y="60836"/>
                  </a:cubicBezTo>
                  <a:cubicBezTo>
                    <a:pt x="12331" y="62630"/>
                    <a:pt x="19769" y="63544"/>
                    <a:pt x="27239" y="63544"/>
                  </a:cubicBezTo>
                  <a:cubicBezTo>
                    <a:pt x="34709" y="63544"/>
                    <a:pt x="42146" y="62630"/>
                    <a:pt x="49322" y="60836"/>
                  </a:cubicBezTo>
                  <a:cubicBezTo>
                    <a:pt x="52356" y="60086"/>
                    <a:pt x="54476" y="57346"/>
                    <a:pt x="54476" y="54214"/>
                  </a:cubicBezTo>
                  <a:lnTo>
                    <a:pt x="54476" y="6785"/>
                  </a:lnTo>
                  <a:cubicBezTo>
                    <a:pt x="54476" y="3034"/>
                    <a:pt x="51410" y="0"/>
                    <a:pt x="476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4"/>
            <p:cNvSpPr/>
            <p:nvPr/>
          </p:nvSpPr>
          <p:spPr>
            <a:xfrm>
              <a:off x="3800200" y="3528650"/>
              <a:ext cx="680975" cy="1588600"/>
            </a:xfrm>
            <a:custGeom>
              <a:avLst/>
              <a:gdLst/>
              <a:ahLst/>
              <a:cxnLst/>
              <a:rect l="l" t="t" r="r" b="b"/>
              <a:pathLst>
                <a:path w="27239" h="63544" extrusionOk="0">
                  <a:moveTo>
                    <a:pt x="1" y="0"/>
                  </a:moveTo>
                  <a:lnTo>
                    <a:pt x="1" y="63544"/>
                  </a:lnTo>
                  <a:cubicBezTo>
                    <a:pt x="7471" y="63544"/>
                    <a:pt x="14908" y="62630"/>
                    <a:pt x="22084" y="60836"/>
                  </a:cubicBezTo>
                  <a:cubicBezTo>
                    <a:pt x="25118" y="60086"/>
                    <a:pt x="27238" y="57346"/>
                    <a:pt x="27238" y="54214"/>
                  </a:cubicBezTo>
                  <a:lnTo>
                    <a:pt x="27238" y="6785"/>
                  </a:lnTo>
                  <a:cubicBezTo>
                    <a:pt x="27238" y="3034"/>
                    <a:pt x="24172" y="0"/>
                    <a:pt x="204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4"/>
            <p:cNvSpPr/>
            <p:nvPr/>
          </p:nvSpPr>
          <p:spPr>
            <a:xfrm>
              <a:off x="1190625" y="238125"/>
              <a:ext cx="5219200" cy="5219200"/>
            </a:xfrm>
            <a:custGeom>
              <a:avLst/>
              <a:gdLst/>
              <a:ahLst/>
              <a:cxnLst/>
              <a:rect l="l" t="t" r="r" b="b"/>
              <a:pathLst>
                <a:path w="208768" h="208768" extrusionOk="0">
                  <a:moveTo>
                    <a:pt x="104384" y="27238"/>
                  </a:moveTo>
                  <a:cubicBezTo>
                    <a:pt x="146920" y="27238"/>
                    <a:pt x="181530" y="61847"/>
                    <a:pt x="181530" y="104384"/>
                  </a:cubicBezTo>
                  <a:cubicBezTo>
                    <a:pt x="181530" y="146920"/>
                    <a:pt x="146920" y="181530"/>
                    <a:pt x="104384" y="181530"/>
                  </a:cubicBezTo>
                  <a:cubicBezTo>
                    <a:pt x="61847" y="181530"/>
                    <a:pt x="27238" y="146920"/>
                    <a:pt x="27238" y="104384"/>
                  </a:cubicBezTo>
                  <a:cubicBezTo>
                    <a:pt x="27238" y="61847"/>
                    <a:pt x="61847" y="27238"/>
                    <a:pt x="104384" y="27238"/>
                  </a:cubicBezTo>
                  <a:close/>
                  <a:moveTo>
                    <a:pt x="104384" y="0"/>
                  </a:moveTo>
                  <a:cubicBezTo>
                    <a:pt x="46810" y="0"/>
                    <a:pt x="0" y="46842"/>
                    <a:pt x="0" y="104384"/>
                  </a:cubicBezTo>
                  <a:cubicBezTo>
                    <a:pt x="0" y="161925"/>
                    <a:pt x="46810" y="208767"/>
                    <a:pt x="104384" y="208767"/>
                  </a:cubicBezTo>
                  <a:cubicBezTo>
                    <a:pt x="161958" y="208767"/>
                    <a:pt x="208767" y="161925"/>
                    <a:pt x="208767" y="104384"/>
                  </a:cubicBezTo>
                  <a:cubicBezTo>
                    <a:pt x="208767" y="46842"/>
                    <a:pt x="161958" y="0"/>
                    <a:pt x="104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4"/>
            <p:cNvSpPr/>
            <p:nvPr/>
          </p:nvSpPr>
          <p:spPr>
            <a:xfrm>
              <a:off x="3800200" y="238125"/>
              <a:ext cx="2609625" cy="5219200"/>
            </a:xfrm>
            <a:custGeom>
              <a:avLst/>
              <a:gdLst/>
              <a:ahLst/>
              <a:cxnLst/>
              <a:rect l="l" t="t" r="r" b="b"/>
              <a:pathLst>
                <a:path w="104385" h="208768" extrusionOk="0">
                  <a:moveTo>
                    <a:pt x="1" y="0"/>
                  </a:moveTo>
                  <a:lnTo>
                    <a:pt x="1" y="27238"/>
                  </a:lnTo>
                  <a:cubicBezTo>
                    <a:pt x="42537" y="27238"/>
                    <a:pt x="77147" y="61847"/>
                    <a:pt x="77147" y="104384"/>
                  </a:cubicBezTo>
                  <a:cubicBezTo>
                    <a:pt x="77147" y="146920"/>
                    <a:pt x="42537" y="181530"/>
                    <a:pt x="1" y="181530"/>
                  </a:cubicBezTo>
                  <a:lnTo>
                    <a:pt x="1" y="208767"/>
                  </a:lnTo>
                  <a:cubicBezTo>
                    <a:pt x="57575" y="208767"/>
                    <a:pt x="104384" y="161925"/>
                    <a:pt x="104384" y="104384"/>
                  </a:cubicBezTo>
                  <a:cubicBezTo>
                    <a:pt x="104384" y="46842"/>
                    <a:pt x="57575"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4"/>
            <p:cNvSpPr/>
            <p:nvPr/>
          </p:nvSpPr>
          <p:spPr>
            <a:xfrm>
              <a:off x="2584300" y="1887600"/>
              <a:ext cx="2457925" cy="1981125"/>
            </a:xfrm>
            <a:custGeom>
              <a:avLst/>
              <a:gdLst/>
              <a:ahLst/>
              <a:cxnLst/>
              <a:rect l="l" t="t" r="r" b="b"/>
              <a:pathLst>
                <a:path w="98317" h="79245" extrusionOk="0">
                  <a:moveTo>
                    <a:pt x="48670" y="1"/>
                  </a:moveTo>
                  <a:cubicBezTo>
                    <a:pt x="39832" y="1"/>
                    <a:pt x="30938" y="418"/>
                    <a:pt x="22051" y="1251"/>
                  </a:cubicBezTo>
                  <a:cubicBezTo>
                    <a:pt x="18496" y="1609"/>
                    <a:pt x="15788" y="4610"/>
                    <a:pt x="15886" y="8199"/>
                  </a:cubicBezTo>
                  <a:cubicBezTo>
                    <a:pt x="16082" y="17789"/>
                    <a:pt x="9884" y="31685"/>
                    <a:pt x="3915" y="39155"/>
                  </a:cubicBezTo>
                  <a:lnTo>
                    <a:pt x="1892" y="41667"/>
                  </a:lnTo>
                  <a:cubicBezTo>
                    <a:pt x="424" y="43493"/>
                    <a:pt x="0" y="45940"/>
                    <a:pt x="751" y="48158"/>
                  </a:cubicBezTo>
                  <a:cubicBezTo>
                    <a:pt x="1533" y="50376"/>
                    <a:pt x="3360" y="52040"/>
                    <a:pt x="5644" y="52562"/>
                  </a:cubicBezTo>
                  <a:cubicBezTo>
                    <a:pt x="14940" y="54747"/>
                    <a:pt x="21432" y="62935"/>
                    <a:pt x="21399" y="72492"/>
                  </a:cubicBezTo>
                  <a:cubicBezTo>
                    <a:pt x="21399" y="76211"/>
                    <a:pt x="24791" y="79245"/>
                    <a:pt x="28510" y="79245"/>
                  </a:cubicBezTo>
                  <a:lnTo>
                    <a:pt x="69318" y="79245"/>
                  </a:lnTo>
                  <a:cubicBezTo>
                    <a:pt x="73069" y="79245"/>
                    <a:pt x="75842" y="76113"/>
                    <a:pt x="75874" y="72362"/>
                  </a:cubicBezTo>
                  <a:cubicBezTo>
                    <a:pt x="75907" y="62609"/>
                    <a:pt x="82855" y="54225"/>
                    <a:pt x="92412" y="52398"/>
                  </a:cubicBezTo>
                  <a:cubicBezTo>
                    <a:pt x="94728" y="51942"/>
                    <a:pt x="96686" y="50311"/>
                    <a:pt x="97501" y="48093"/>
                  </a:cubicBezTo>
                  <a:cubicBezTo>
                    <a:pt x="98317" y="45842"/>
                    <a:pt x="97925" y="43363"/>
                    <a:pt x="96457" y="41471"/>
                  </a:cubicBezTo>
                  <a:lnTo>
                    <a:pt x="92804" y="36871"/>
                  </a:lnTo>
                  <a:cubicBezTo>
                    <a:pt x="85073" y="27216"/>
                    <a:pt x="81452" y="14592"/>
                    <a:pt x="83051" y="2164"/>
                  </a:cubicBezTo>
                  <a:cubicBezTo>
                    <a:pt x="71776" y="720"/>
                    <a:pt x="60270" y="1"/>
                    <a:pt x="486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4"/>
            <p:cNvSpPr/>
            <p:nvPr/>
          </p:nvSpPr>
          <p:spPr>
            <a:xfrm>
              <a:off x="3800200" y="1889500"/>
              <a:ext cx="1242025" cy="1979225"/>
            </a:xfrm>
            <a:custGeom>
              <a:avLst/>
              <a:gdLst/>
              <a:ahLst/>
              <a:cxnLst/>
              <a:rect l="l" t="t" r="r" b="b"/>
              <a:pathLst>
                <a:path w="49681" h="79169" extrusionOk="0">
                  <a:moveTo>
                    <a:pt x="1" y="0"/>
                  </a:moveTo>
                  <a:lnTo>
                    <a:pt x="1" y="79169"/>
                  </a:lnTo>
                  <a:lnTo>
                    <a:pt x="20682" y="79169"/>
                  </a:lnTo>
                  <a:cubicBezTo>
                    <a:pt x="24433" y="79169"/>
                    <a:pt x="27206" y="76037"/>
                    <a:pt x="27238" y="72286"/>
                  </a:cubicBezTo>
                  <a:cubicBezTo>
                    <a:pt x="27271" y="62533"/>
                    <a:pt x="34219" y="54149"/>
                    <a:pt x="43776" y="52322"/>
                  </a:cubicBezTo>
                  <a:cubicBezTo>
                    <a:pt x="46092" y="51866"/>
                    <a:pt x="48050" y="50235"/>
                    <a:pt x="48865" y="48017"/>
                  </a:cubicBezTo>
                  <a:cubicBezTo>
                    <a:pt x="49681" y="45766"/>
                    <a:pt x="49289" y="43254"/>
                    <a:pt x="47821" y="41395"/>
                  </a:cubicBezTo>
                  <a:lnTo>
                    <a:pt x="44168" y="36795"/>
                  </a:lnTo>
                  <a:cubicBezTo>
                    <a:pt x="36437" y="27140"/>
                    <a:pt x="32816" y="14516"/>
                    <a:pt x="34415" y="2088"/>
                  </a:cubicBezTo>
                  <a:cubicBezTo>
                    <a:pt x="23128" y="620"/>
                    <a:pt x="11613"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54"/>
          <p:cNvGrpSpPr/>
          <p:nvPr/>
        </p:nvGrpSpPr>
        <p:grpSpPr>
          <a:xfrm>
            <a:off x="1667669" y="1454116"/>
            <a:ext cx="793318" cy="672589"/>
            <a:chOff x="1190625" y="635250"/>
            <a:chExt cx="5219200" cy="4424925"/>
          </a:xfrm>
        </p:grpSpPr>
        <p:sp>
          <p:nvSpPr>
            <p:cNvPr id="1339" name="Google Shape;1339;p54"/>
            <p:cNvSpPr/>
            <p:nvPr/>
          </p:nvSpPr>
          <p:spPr>
            <a:xfrm>
              <a:off x="4254425" y="635250"/>
              <a:ext cx="2155400" cy="4424925"/>
            </a:xfrm>
            <a:custGeom>
              <a:avLst/>
              <a:gdLst/>
              <a:ahLst/>
              <a:cxnLst/>
              <a:rect l="l" t="t" r="r" b="b"/>
              <a:pathLst>
                <a:path w="86216" h="176997" extrusionOk="0">
                  <a:moveTo>
                    <a:pt x="6786" y="1"/>
                  </a:moveTo>
                  <a:cubicBezTo>
                    <a:pt x="3034" y="1"/>
                    <a:pt x="1" y="3035"/>
                    <a:pt x="1" y="6818"/>
                  </a:cubicBezTo>
                  <a:lnTo>
                    <a:pt x="1" y="170179"/>
                  </a:lnTo>
                  <a:cubicBezTo>
                    <a:pt x="1" y="173963"/>
                    <a:pt x="3034" y="176996"/>
                    <a:pt x="6786" y="176996"/>
                  </a:cubicBezTo>
                  <a:lnTo>
                    <a:pt x="79398" y="176996"/>
                  </a:lnTo>
                  <a:cubicBezTo>
                    <a:pt x="83181" y="176996"/>
                    <a:pt x="86215" y="173963"/>
                    <a:pt x="86215" y="170179"/>
                  </a:cubicBezTo>
                  <a:lnTo>
                    <a:pt x="86215" y="6818"/>
                  </a:lnTo>
                  <a:cubicBezTo>
                    <a:pt x="86215" y="3035"/>
                    <a:pt x="83181" y="1"/>
                    <a:pt x="793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4"/>
            <p:cNvSpPr/>
            <p:nvPr/>
          </p:nvSpPr>
          <p:spPr>
            <a:xfrm>
              <a:off x="5331700" y="635250"/>
              <a:ext cx="1078125" cy="4424925"/>
            </a:xfrm>
            <a:custGeom>
              <a:avLst/>
              <a:gdLst/>
              <a:ahLst/>
              <a:cxnLst/>
              <a:rect l="l" t="t" r="r" b="b"/>
              <a:pathLst>
                <a:path w="43125" h="176997" extrusionOk="0">
                  <a:moveTo>
                    <a:pt x="1" y="1"/>
                  </a:moveTo>
                  <a:lnTo>
                    <a:pt x="1" y="176996"/>
                  </a:lnTo>
                  <a:lnTo>
                    <a:pt x="36307" y="176996"/>
                  </a:lnTo>
                  <a:cubicBezTo>
                    <a:pt x="40090" y="176996"/>
                    <a:pt x="43124" y="173963"/>
                    <a:pt x="43124" y="170179"/>
                  </a:cubicBezTo>
                  <a:lnTo>
                    <a:pt x="43124" y="6818"/>
                  </a:lnTo>
                  <a:cubicBezTo>
                    <a:pt x="43124" y="3035"/>
                    <a:pt x="40090" y="1"/>
                    <a:pt x="363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4"/>
            <p:cNvSpPr/>
            <p:nvPr/>
          </p:nvSpPr>
          <p:spPr>
            <a:xfrm>
              <a:off x="4764925" y="1316200"/>
              <a:ext cx="1134400" cy="340075"/>
            </a:xfrm>
            <a:custGeom>
              <a:avLst/>
              <a:gdLst/>
              <a:ahLst/>
              <a:cxnLst/>
              <a:rect l="l" t="t" r="r" b="b"/>
              <a:pathLst>
                <a:path w="45376" h="13603" extrusionOk="0">
                  <a:moveTo>
                    <a:pt x="6786" y="0"/>
                  </a:moveTo>
                  <a:cubicBezTo>
                    <a:pt x="3035" y="0"/>
                    <a:pt x="1" y="3034"/>
                    <a:pt x="1" y="6785"/>
                  </a:cubicBezTo>
                  <a:cubicBezTo>
                    <a:pt x="1" y="10569"/>
                    <a:pt x="3035" y="13603"/>
                    <a:pt x="6786" y="13603"/>
                  </a:cubicBezTo>
                  <a:lnTo>
                    <a:pt x="38558" y="13603"/>
                  </a:lnTo>
                  <a:cubicBezTo>
                    <a:pt x="42309" y="13603"/>
                    <a:pt x="45375" y="10569"/>
                    <a:pt x="45375" y="6785"/>
                  </a:cubicBezTo>
                  <a:cubicBezTo>
                    <a:pt x="45375" y="3034"/>
                    <a:pt x="42309" y="0"/>
                    <a:pt x="38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4"/>
            <p:cNvSpPr/>
            <p:nvPr/>
          </p:nvSpPr>
          <p:spPr>
            <a:xfrm>
              <a:off x="4764925" y="1997150"/>
              <a:ext cx="1134400" cy="340075"/>
            </a:xfrm>
            <a:custGeom>
              <a:avLst/>
              <a:gdLst/>
              <a:ahLst/>
              <a:cxnLst/>
              <a:rect l="l" t="t" r="r" b="b"/>
              <a:pathLst>
                <a:path w="45376" h="13603" extrusionOk="0">
                  <a:moveTo>
                    <a:pt x="6786" y="0"/>
                  </a:moveTo>
                  <a:cubicBezTo>
                    <a:pt x="3035" y="0"/>
                    <a:pt x="1" y="3034"/>
                    <a:pt x="1" y="6785"/>
                  </a:cubicBezTo>
                  <a:cubicBezTo>
                    <a:pt x="1" y="10536"/>
                    <a:pt x="3035" y="13603"/>
                    <a:pt x="6786" y="13603"/>
                  </a:cubicBezTo>
                  <a:lnTo>
                    <a:pt x="38558" y="13603"/>
                  </a:lnTo>
                  <a:cubicBezTo>
                    <a:pt x="42309" y="13603"/>
                    <a:pt x="45375" y="10536"/>
                    <a:pt x="45375" y="6785"/>
                  </a:cubicBezTo>
                  <a:cubicBezTo>
                    <a:pt x="45375" y="3034"/>
                    <a:pt x="42309" y="0"/>
                    <a:pt x="38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4"/>
            <p:cNvSpPr/>
            <p:nvPr/>
          </p:nvSpPr>
          <p:spPr>
            <a:xfrm>
              <a:off x="4764925" y="2677275"/>
              <a:ext cx="1134400" cy="340900"/>
            </a:xfrm>
            <a:custGeom>
              <a:avLst/>
              <a:gdLst/>
              <a:ahLst/>
              <a:cxnLst/>
              <a:rect l="l" t="t" r="r" b="b"/>
              <a:pathLst>
                <a:path w="45376" h="13636" extrusionOk="0">
                  <a:moveTo>
                    <a:pt x="6786" y="0"/>
                  </a:moveTo>
                  <a:cubicBezTo>
                    <a:pt x="3035" y="0"/>
                    <a:pt x="1" y="3066"/>
                    <a:pt x="1" y="6818"/>
                  </a:cubicBezTo>
                  <a:cubicBezTo>
                    <a:pt x="1" y="10569"/>
                    <a:pt x="3035" y="13635"/>
                    <a:pt x="6786" y="13635"/>
                  </a:cubicBezTo>
                  <a:lnTo>
                    <a:pt x="38558" y="13635"/>
                  </a:lnTo>
                  <a:cubicBezTo>
                    <a:pt x="42309" y="13635"/>
                    <a:pt x="45375" y="10569"/>
                    <a:pt x="45375" y="6818"/>
                  </a:cubicBezTo>
                  <a:cubicBezTo>
                    <a:pt x="45375" y="3066"/>
                    <a:pt x="42309" y="0"/>
                    <a:pt x="38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4"/>
            <p:cNvSpPr/>
            <p:nvPr/>
          </p:nvSpPr>
          <p:spPr>
            <a:xfrm>
              <a:off x="5331700" y="2677275"/>
              <a:ext cx="567625" cy="340900"/>
            </a:xfrm>
            <a:custGeom>
              <a:avLst/>
              <a:gdLst/>
              <a:ahLst/>
              <a:cxnLst/>
              <a:rect l="l" t="t" r="r" b="b"/>
              <a:pathLst>
                <a:path w="22705" h="13636" extrusionOk="0">
                  <a:moveTo>
                    <a:pt x="1" y="0"/>
                  </a:moveTo>
                  <a:lnTo>
                    <a:pt x="1" y="13635"/>
                  </a:lnTo>
                  <a:lnTo>
                    <a:pt x="15887" y="13635"/>
                  </a:lnTo>
                  <a:cubicBezTo>
                    <a:pt x="19638" y="13635"/>
                    <a:pt x="22704" y="10569"/>
                    <a:pt x="22704" y="6818"/>
                  </a:cubicBezTo>
                  <a:cubicBezTo>
                    <a:pt x="22704" y="3066"/>
                    <a:pt x="19638" y="0"/>
                    <a:pt x="158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4"/>
            <p:cNvSpPr/>
            <p:nvPr/>
          </p:nvSpPr>
          <p:spPr>
            <a:xfrm>
              <a:off x="5331700" y="1997150"/>
              <a:ext cx="567625" cy="340075"/>
            </a:xfrm>
            <a:custGeom>
              <a:avLst/>
              <a:gdLst/>
              <a:ahLst/>
              <a:cxnLst/>
              <a:rect l="l" t="t" r="r" b="b"/>
              <a:pathLst>
                <a:path w="22705" h="13603" extrusionOk="0">
                  <a:moveTo>
                    <a:pt x="1" y="0"/>
                  </a:moveTo>
                  <a:lnTo>
                    <a:pt x="1" y="13603"/>
                  </a:lnTo>
                  <a:lnTo>
                    <a:pt x="15887" y="13603"/>
                  </a:lnTo>
                  <a:cubicBezTo>
                    <a:pt x="19638" y="13603"/>
                    <a:pt x="22704" y="10536"/>
                    <a:pt x="22704" y="6785"/>
                  </a:cubicBezTo>
                  <a:cubicBezTo>
                    <a:pt x="22704" y="3034"/>
                    <a:pt x="19638" y="0"/>
                    <a:pt x="158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4"/>
            <p:cNvSpPr/>
            <p:nvPr/>
          </p:nvSpPr>
          <p:spPr>
            <a:xfrm>
              <a:off x="5331700" y="1316200"/>
              <a:ext cx="567625" cy="340075"/>
            </a:xfrm>
            <a:custGeom>
              <a:avLst/>
              <a:gdLst/>
              <a:ahLst/>
              <a:cxnLst/>
              <a:rect l="l" t="t" r="r" b="b"/>
              <a:pathLst>
                <a:path w="22705" h="13603" extrusionOk="0">
                  <a:moveTo>
                    <a:pt x="1" y="0"/>
                  </a:moveTo>
                  <a:lnTo>
                    <a:pt x="1" y="13603"/>
                  </a:lnTo>
                  <a:lnTo>
                    <a:pt x="15887" y="13603"/>
                  </a:lnTo>
                  <a:cubicBezTo>
                    <a:pt x="19638" y="13603"/>
                    <a:pt x="22704" y="10569"/>
                    <a:pt x="22704" y="6785"/>
                  </a:cubicBezTo>
                  <a:cubicBezTo>
                    <a:pt x="22704" y="3034"/>
                    <a:pt x="19638" y="0"/>
                    <a:pt x="158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4"/>
            <p:cNvSpPr/>
            <p:nvPr/>
          </p:nvSpPr>
          <p:spPr>
            <a:xfrm>
              <a:off x="2552500" y="4039150"/>
              <a:ext cx="1021025" cy="1021025"/>
            </a:xfrm>
            <a:custGeom>
              <a:avLst/>
              <a:gdLst/>
              <a:ahLst/>
              <a:cxnLst/>
              <a:rect l="l" t="t" r="r" b="b"/>
              <a:pathLst>
                <a:path w="40841" h="40841" extrusionOk="0">
                  <a:moveTo>
                    <a:pt x="6785" y="0"/>
                  </a:moveTo>
                  <a:cubicBezTo>
                    <a:pt x="3034" y="0"/>
                    <a:pt x="0" y="3034"/>
                    <a:pt x="0" y="6818"/>
                  </a:cubicBezTo>
                  <a:lnTo>
                    <a:pt x="0" y="34023"/>
                  </a:lnTo>
                  <a:cubicBezTo>
                    <a:pt x="0" y="37807"/>
                    <a:pt x="3034" y="40840"/>
                    <a:pt x="6785" y="40840"/>
                  </a:cubicBezTo>
                  <a:lnTo>
                    <a:pt x="34023" y="40840"/>
                  </a:lnTo>
                  <a:cubicBezTo>
                    <a:pt x="37774" y="40840"/>
                    <a:pt x="40840" y="37807"/>
                    <a:pt x="40840" y="34023"/>
                  </a:cubicBezTo>
                  <a:lnTo>
                    <a:pt x="40840" y="6818"/>
                  </a:lnTo>
                  <a:cubicBezTo>
                    <a:pt x="40840" y="3034"/>
                    <a:pt x="37774" y="0"/>
                    <a:pt x="340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4"/>
            <p:cNvSpPr/>
            <p:nvPr/>
          </p:nvSpPr>
          <p:spPr>
            <a:xfrm>
              <a:off x="3063000" y="4039150"/>
              <a:ext cx="510525" cy="1021025"/>
            </a:xfrm>
            <a:custGeom>
              <a:avLst/>
              <a:gdLst/>
              <a:ahLst/>
              <a:cxnLst/>
              <a:rect l="l" t="t" r="r" b="b"/>
              <a:pathLst>
                <a:path w="20421" h="40841" extrusionOk="0">
                  <a:moveTo>
                    <a:pt x="0" y="0"/>
                  </a:moveTo>
                  <a:lnTo>
                    <a:pt x="0" y="40840"/>
                  </a:lnTo>
                  <a:lnTo>
                    <a:pt x="13603" y="40840"/>
                  </a:lnTo>
                  <a:cubicBezTo>
                    <a:pt x="17354" y="40840"/>
                    <a:pt x="20420" y="37807"/>
                    <a:pt x="20420" y="34023"/>
                  </a:cubicBezTo>
                  <a:lnTo>
                    <a:pt x="20420" y="6818"/>
                  </a:lnTo>
                  <a:cubicBezTo>
                    <a:pt x="20420" y="3034"/>
                    <a:pt x="17354" y="0"/>
                    <a:pt x="136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4"/>
            <p:cNvSpPr/>
            <p:nvPr/>
          </p:nvSpPr>
          <p:spPr>
            <a:xfrm>
              <a:off x="1190625" y="1316200"/>
              <a:ext cx="3743950" cy="3063025"/>
            </a:xfrm>
            <a:custGeom>
              <a:avLst/>
              <a:gdLst/>
              <a:ahLst/>
              <a:cxnLst/>
              <a:rect l="l" t="t" r="r" b="b"/>
              <a:pathLst>
                <a:path w="149758" h="122521" extrusionOk="0">
                  <a:moveTo>
                    <a:pt x="20420" y="0"/>
                  </a:moveTo>
                  <a:cubicBezTo>
                    <a:pt x="9166" y="0"/>
                    <a:pt x="0" y="9167"/>
                    <a:pt x="0" y="20420"/>
                  </a:cubicBezTo>
                  <a:lnTo>
                    <a:pt x="0" y="102101"/>
                  </a:lnTo>
                  <a:cubicBezTo>
                    <a:pt x="0" y="113354"/>
                    <a:pt x="9166" y="122521"/>
                    <a:pt x="20420" y="122521"/>
                  </a:cubicBezTo>
                  <a:lnTo>
                    <a:pt x="129338" y="122521"/>
                  </a:lnTo>
                  <a:cubicBezTo>
                    <a:pt x="140592" y="122521"/>
                    <a:pt x="149758" y="113354"/>
                    <a:pt x="149758" y="102101"/>
                  </a:cubicBezTo>
                  <a:lnTo>
                    <a:pt x="149758" y="20420"/>
                  </a:lnTo>
                  <a:cubicBezTo>
                    <a:pt x="149758" y="9167"/>
                    <a:pt x="140592" y="0"/>
                    <a:pt x="1293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4"/>
            <p:cNvSpPr/>
            <p:nvPr/>
          </p:nvSpPr>
          <p:spPr>
            <a:xfrm>
              <a:off x="3063000" y="1316200"/>
              <a:ext cx="1871575" cy="3063025"/>
            </a:xfrm>
            <a:custGeom>
              <a:avLst/>
              <a:gdLst/>
              <a:ahLst/>
              <a:cxnLst/>
              <a:rect l="l" t="t" r="r" b="b"/>
              <a:pathLst>
                <a:path w="74863" h="122521" extrusionOk="0">
                  <a:moveTo>
                    <a:pt x="0" y="0"/>
                  </a:moveTo>
                  <a:lnTo>
                    <a:pt x="0" y="122521"/>
                  </a:lnTo>
                  <a:lnTo>
                    <a:pt x="54443" y="122521"/>
                  </a:lnTo>
                  <a:cubicBezTo>
                    <a:pt x="65697" y="122521"/>
                    <a:pt x="74863" y="113354"/>
                    <a:pt x="74863" y="102101"/>
                  </a:cubicBezTo>
                  <a:lnTo>
                    <a:pt x="74863" y="20420"/>
                  </a:lnTo>
                  <a:cubicBezTo>
                    <a:pt x="74863" y="9167"/>
                    <a:pt x="65697" y="0"/>
                    <a:pt x="544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4"/>
            <p:cNvSpPr/>
            <p:nvPr/>
          </p:nvSpPr>
          <p:spPr>
            <a:xfrm>
              <a:off x="2211625" y="4720075"/>
              <a:ext cx="1701950" cy="340100"/>
            </a:xfrm>
            <a:custGeom>
              <a:avLst/>
              <a:gdLst/>
              <a:ahLst/>
              <a:cxnLst/>
              <a:rect l="l" t="t" r="r" b="b"/>
              <a:pathLst>
                <a:path w="68078" h="13604" extrusionOk="0">
                  <a:moveTo>
                    <a:pt x="6818" y="1"/>
                  </a:moveTo>
                  <a:cubicBezTo>
                    <a:pt x="3066" y="1"/>
                    <a:pt x="0" y="3034"/>
                    <a:pt x="0" y="6786"/>
                  </a:cubicBezTo>
                  <a:cubicBezTo>
                    <a:pt x="0" y="10570"/>
                    <a:pt x="3066" y="13603"/>
                    <a:pt x="6818" y="13603"/>
                  </a:cubicBezTo>
                  <a:lnTo>
                    <a:pt x="61260" y="13603"/>
                  </a:lnTo>
                  <a:cubicBezTo>
                    <a:pt x="65044" y="13603"/>
                    <a:pt x="68078" y="10570"/>
                    <a:pt x="68078" y="6786"/>
                  </a:cubicBezTo>
                  <a:cubicBezTo>
                    <a:pt x="68078" y="3034"/>
                    <a:pt x="65044" y="1"/>
                    <a:pt x="61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4"/>
            <p:cNvSpPr/>
            <p:nvPr/>
          </p:nvSpPr>
          <p:spPr>
            <a:xfrm>
              <a:off x="5388800" y="3358200"/>
              <a:ext cx="340075" cy="340100"/>
            </a:xfrm>
            <a:custGeom>
              <a:avLst/>
              <a:gdLst/>
              <a:ahLst/>
              <a:cxnLst/>
              <a:rect l="l" t="t" r="r" b="b"/>
              <a:pathLst>
                <a:path w="13603" h="13604" extrusionOk="0">
                  <a:moveTo>
                    <a:pt x="6818" y="1"/>
                  </a:moveTo>
                  <a:cubicBezTo>
                    <a:pt x="3034" y="1"/>
                    <a:pt x="0" y="3067"/>
                    <a:pt x="0" y="6818"/>
                  </a:cubicBezTo>
                  <a:cubicBezTo>
                    <a:pt x="0" y="10569"/>
                    <a:pt x="3034" y="13603"/>
                    <a:pt x="6818" y="13603"/>
                  </a:cubicBezTo>
                  <a:cubicBezTo>
                    <a:pt x="10569" y="13603"/>
                    <a:pt x="13603" y="10569"/>
                    <a:pt x="13603" y="6818"/>
                  </a:cubicBezTo>
                  <a:cubicBezTo>
                    <a:pt x="13603" y="3067"/>
                    <a:pt x="10569" y="1"/>
                    <a:pt x="68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4"/>
            <p:cNvSpPr/>
            <p:nvPr/>
          </p:nvSpPr>
          <p:spPr>
            <a:xfrm>
              <a:off x="5388800" y="4039150"/>
              <a:ext cx="340075" cy="340075"/>
            </a:xfrm>
            <a:custGeom>
              <a:avLst/>
              <a:gdLst/>
              <a:ahLst/>
              <a:cxnLst/>
              <a:rect l="l" t="t" r="r" b="b"/>
              <a:pathLst>
                <a:path w="13603" h="13603" extrusionOk="0">
                  <a:moveTo>
                    <a:pt x="6818" y="0"/>
                  </a:moveTo>
                  <a:cubicBezTo>
                    <a:pt x="3034" y="0"/>
                    <a:pt x="0" y="3034"/>
                    <a:pt x="0" y="6818"/>
                  </a:cubicBezTo>
                  <a:cubicBezTo>
                    <a:pt x="0" y="10569"/>
                    <a:pt x="3034" y="13603"/>
                    <a:pt x="6818" y="13603"/>
                  </a:cubicBezTo>
                  <a:cubicBezTo>
                    <a:pt x="10569" y="13603"/>
                    <a:pt x="13603" y="10569"/>
                    <a:pt x="13603" y="6818"/>
                  </a:cubicBezTo>
                  <a:cubicBezTo>
                    <a:pt x="13603" y="3034"/>
                    <a:pt x="10569" y="0"/>
                    <a:pt x="68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4"/>
            <p:cNvSpPr/>
            <p:nvPr/>
          </p:nvSpPr>
          <p:spPr>
            <a:xfrm>
              <a:off x="3063000" y="4720075"/>
              <a:ext cx="850575" cy="340100"/>
            </a:xfrm>
            <a:custGeom>
              <a:avLst/>
              <a:gdLst/>
              <a:ahLst/>
              <a:cxnLst/>
              <a:rect l="l" t="t" r="r" b="b"/>
              <a:pathLst>
                <a:path w="34023" h="13604" extrusionOk="0">
                  <a:moveTo>
                    <a:pt x="0" y="1"/>
                  </a:moveTo>
                  <a:lnTo>
                    <a:pt x="0" y="13603"/>
                  </a:lnTo>
                  <a:lnTo>
                    <a:pt x="27205" y="13603"/>
                  </a:lnTo>
                  <a:cubicBezTo>
                    <a:pt x="30989" y="13603"/>
                    <a:pt x="34023" y="10570"/>
                    <a:pt x="34023" y="6786"/>
                  </a:cubicBezTo>
                  <a:cubicBezTo>
                    <a:pt x="34023" y="3034"/>
                    <a:pt x="30989" y="1"/>
                    <a:pt x="272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4"/>
            <p:cNvSpPr/>
            <p:nvPr/>
          </p:nvSpPr>
          <p:spPr>
            <a:xfrm>
              <a:off x="1530675" y="1656250"/>
              <a:ext cx="3063850" cy="2382925"/>
            </a:xfrm>
            <a:custGeom>
              <a:avLst/>
              <a:gdLst/>
              <a:ahLst/>
              <a:cxnLst/>
              <a:rect l="l" t="t" r="r" b="b"/>
              <a:pathLst>
                <a:path w="122554" h="95317" extrusionOk="0">
                  <a:moveTo>
                    <a:pt x="6818" y="1"/>
                  </a:moveTo>
                  <a:cubicBezTo>
                    <a:pt x="3067" y="1"/>
                    <a:pt x="0" y="3067"/>
                    <a:pt x="0" y="6818"/>
                  </a:cubicBezTo>
                  <a:lnTo>
                    <a:pt x="0" y="88499"/>
                  </a:lnTo>
                  <a:cubicBezTo>
                    <a:pt x="0" y="92250"/>
                    <a:pt x="3067" y="95316"/>
                    <a:pt x="6818" y="95316"/>
                  </a:cubicBezTo>
                  <a:lnTo>
                    <a:pt x="115736" y="95316"/>
                  </a:lnTo>
                  <a:cubicBezTo>
                    <a:pt x="119487" y="95316"/>
                    <a:pt x="122553" y="92250"/>
                    <a:pt x="122553" y="88499"/>
                  </a:cubicBezTo>
                  <a:lnTo>
                    <a:pt x="122553" y="6818"/>
                  </a:lnTo>
                  <a:cubicBezTo>
                    <a:pt x="122553" y="3067"/>
                    <a:pt x="119487" y="1"/>
                    <a:pt x="1157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4"/>
            <p:cNvSpPr/>
            <p:nvPr/>
          </p:nvSpPr>
          <p:spPr>
            <a:xfrm>
              <a:off x="3063000" y="1656250"/>
              <a:ext cx="1531525" cy="2382925"/>
            </a:xfrm>
            <a:custGeom>
              <a:avLst/>
              <a:gdLst/>
              <a:ahLst/>
              <a:cxnLst/>
              <a:rect l="l" t="t" r="r" b="b"/>
              <a:pathLst>
                <a:path w="61261" h="95317" extrusionOk="0">
                  <a:moveTo>
                    <a:pt x="0" y="1"/>
                  </a:moveTo>
                  <a:lnTo>
                    <a:pt x="0" y="95316"/>
                  </a:lnTo>
                  <a:lnTo>
                    <a:pt x="54443" y="95316"/>
                  </a:lnTo>
                  <a:cubicBezTo>
                    <a:pt x="58194" y="95316"/>
                    <a:pt x="61260" y="92250"/>
                    <a:pt x="61260" y="88499"/>
                  </a:cubicBezTo>
                  <a:lnTo>
                    <a:pt x="61260" y="6818"/>
                  </a:lnTo>
                  <a:cubicBezTo>
                    <a:pt x="61260" y="3067"/>
                    <a:pt x="58194" y="1"/>
                    <a:pt x="544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7" name="Google Shape;1357;p54"/>
          <p:cNvGrpSpPr/>
          <p:nvPr/>
        </p:nvGrpSpPr>
        <p:grpSpPr>
          <a:xfrm>
            <a:off x="6744717" y="1441508"/>
            <a:ext cx="672755" cy="672755"/>
            <a:chOff x="1190625" y="238125"/>
            <a:chExt cx="5219200" cy="5219200"/>
          </a:xfrm>
        </p:grpSpPr>
        <p:sp>
          <p:nvSpPr>
            <p:cNvPr id="1358" name="Google Shape;1358;p54"/>
            <p:cNvSpPr/>
            <p:nvPr/>
          </p:nvSpPr>
          <p:spPr>
            <a:xfrm>
              <a:off x="1190625" y="238125"/>
              <a:ext cx="5219200" cy="5219200"/>
            </a:xfrm>
            <a:custGeom>
              <a:avLst/>
              <a:gdLst/>
              <a:ahLst/>
              <a:cxnLst/>
              <a:rect l="l" t="t" r="r" b="b"/>
              <a:pathLst>
                <a:path w="208768" h="208768" extrusionOk="0">
                  <a:moveTo>
                    <a:pt x="22703" y="0"/>
                  </a:moveTo>
                  <a:cubicBezTo>
                    <a:pt x="10177" y="0"/>
                    <a:pt x="0" y="10177"/>
                    <a:pt x="0" y="22703"/>
                  </a:cubicBezTo>
                  <a:lnTo>
                    <a:pt x="0" y="186064"/>
                  </a:lnTo>
                  <a:cubicBezTo>
                    <a:pt x="0" y="198590"/>
                    <a:pt x="10177" y="208767"/>
                    <a:pt x="22703" y="208767"/>
                  </a:cubicBezTo>
                  <a:lnTo>
                    <a:pt x="186064" y="208767"/>
                  </a:lnTo>
                  <a:cubicBezTo>
                    <a:pt x="198590" y="208767"/>
                    <a:pt x="208767" y="198590"/>
                    <a:pt x="208767" y="186064"/>
                  </a:cubicBezTo>
                  <a:lnTo>
                    <a:pt x="208767" y="22703"/>
                  </a:lnTo>
                  <a:cubicBezTo>
                    <a:pt x="208767" y="10177"/>
                    <a:pt x="198590" y="0"/>
                    <a:pt x="1860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4"/>
            <p:cNvSpPr/>
            <p:nvPr/>
          </p:nvSpPr>
          <p:spPr>
            <a:xfrm>
              <a:off x="3800200" y="238125"/>
              <a:ext cx="2609625" cy="5219200"/>
            </a:xfrm>
            <a:custGeom>
              <a:avLst/>
              <a:gdLst/>
              <a:ahLst/>
              <a:cxnLst/>
              <a:rect l="l" t="t" r="r" b="b"/>
              <a:pathLst>
                <a:path w="104385" h="208768" extrusionOk="0">
                  <a:moveTo>
                    <a:pt x="1" y="0"/>
                  </a:moveTo>
                  <a:lnTo>
                    <a:pt x="1" y="208767"/>
                  </a:lnTo>
                  <a:lnTo>
                    <a:pt x="81681" y="208767"/>
                  </a:lnTo>
                  <a:cubicBezTo>
                    <a:pt x="94207" y="208767"/>
                    <a:pt x="104384" y="198590"/>
                    <a:pt x="104384" y="186064"/>
                  </a:cubicBezTo>
                  <a:lnTo>
                    <a:pt x="104384" y="22703"/>
                  </a:lnTo>
                  <a:cubicBezTo>
                    <a:pt x="104384" y="10177"/>
                    <a:pt x="94207" y="0"/>
                    <a:pt x="816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4"/>
            <p:cNvSpPr/>
            <p:nvPr/>
          </p:nvSpPr>
          <p:spPr>
            <a:xfrm>
              <a:off x="1530675" y="578175"/>
              <a:ext cx="4539075" cy="4539075"/>
            </a:xfrm>
            <a:custGeom>
              <a:avLst/>
              <a:gdLst/>
              <a:ahLst/>
              <a:cxnLst/>
              <a:rect l="l" t="t" r="r" b="b"/>
              <a:pathLst>
                <a:path w="181563" h="181563" extrusionOk="0">
                  <a:moveTo>
                    <a:pt x="9101" y="0"/>
                  </a:moveTo>
                  <a:cubicBezTo>
                    <a:pt x="4078" y="0"/>
                    <a:pt x="0" y="4078"/>
                    <a:pt x="0" y="9101"/>
                  </a:cubicBezTo>
                  <a:lnTo>
                    <a:pt x="0" y="172462"/>
                  </a:lnTo>
                  <a:cubicBezTo>
                    <a:pt x="0" y="177485"/>
                    <a:pt x="4078" y="181563"/>
                    <a:pt x="9101" y="181563"/>
                  </a:cubicBezTo>
                  <a:lnTo>
                    <a:pt x="172462" y="181563"/>
                  </a:lnTo>
                  <a:cubicBezTo>
                    <a:pt x="177485" y="181563"/>
                    <a:pt x="181563" y="177485"/>
                    <a:pt x="181563" y="172462"/>
                  </a:cubicBezTo>
                  <a:lnTo>
                    <a:pt x="181563" y="9101"/>
                  </a:lnTo>
                  <a:cubicBezTo>
                    <a:pt x="181563" y="4078"/>
                    <a:pt x="177485" y="0"/>
                    <a:pt x="1724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4"/>
            <p:cNvSpPr/>
            <p:nvPr/>
          </p:nvSpPr>
          <p:spPr>
            <a:xfrm>
              <a:off x="3800200" y="578175"/>
              <a:ext cx="2269550" cy="4539075"/>
            </a:xfrm>
            <a:custGeom>
              <a:avLst/>
              <a:gdLst/>
              <a:ahLst/>
              <a:cxnLst/>
              <a:rect l="l" t="t" r="r" b="b"/>
              <a:pathLst>
                <a:path w="90782" h="181563" extrusionOk="0">
                  <a:moveTo>
                    <a:pt x="1" y="0"/>
                  </a:moveTo>
                  <a:lnTo>
                    <a:pt x="1" y="181563"/>
                  </a:lnTo>
                  <a:lnTo>
                    <a:pt x="81681" y="181563"/>
                  </a:lnTo>
                  <a:cubicBezTo>
                    <a:pt x="86704" y="181563"/>
                    <a:pt x="90782" y="177485"/>
                    <a:pt x="90782" y="172462"/>
                  </a:cubicBezTo>
                  <a:lnTo>
                    <a:pt x="90782" y="9101"/>
                  </a:lnTo>
                  <a:cubicBezTo>
                    <a:pt x="90782" y="4078"/>
                    <a:pt x="86704" y="0"/>
                    <a:pt x="816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4"/>
            <p:cNvSpPr/>
            <p:nvPr/>
          </p:nvSpPr>
          <p:spPr>
            <a:xfrm>
              <a:off x="2081950" y="3528225"/>
              <a:ext cx="1054450" cy="1021250"/>
            </a:xfrm>
            <a:custGeom>
              <a:avLst/>
              <a:gdLst/>
              <a:ahLst/>
              <a:cxnLst/>
              <a:rect l="l" t="t" r="r" b="b"/>
              <a:pathLst>
                <a:path w="42178" h="40850" extrusionOk="0">
                  <a:moveTo>
                    <a:pt x="7466" y="1"/>
                  </a:moveTo>
                  <a:cubicBezTo>
                    <a:pt x="5725" y="1"/>
                    <a:pt x="3980" y="670"/>
                    <a:pt x="2643" y="2007"/>
                  </a:cubicBezTo>
                  <a:cubicBezTo>
                    <a:pt x="1" y="4649"/>
                    <a:pt x="1" y="8988"/>
                    <a:pt x="2643" y="11630"/>
                  </a:cubicBezTo>
                  <a:lnTo>
                    <a:pt x="11450" y="20437"/>
                  </a:lnTo>
                  <a:lnTo>
                    <a:pt x="2643" y="29245"/>
                  </a:lnTo>
                  <a:cubicBezTo>
                    <a:pt x="1" y="31887"/>
                    <a:pt x="1" y="36193"/>
                    <a:pt x="2643" y="38867"/>
                  </a:cubicBezTo>
                  <a:cubicBezTo>
                    <a:pt x="3980" y="40189"/>
                    <a:pt x="5725" y="40849"/>
                    <a:pt x="7466" y="40849"/>
                  </a:cubicBezTo>
                  <a:cubicBezTo>
                    <a:pt x="9207" y="40849"/>
                    <a:pt x="10944" y="40189"/>
                    <a:pt x="12266" y="38867"/>
                  </a:cubicBezTo>
                  <a:lnTo>
                    <a:pt x="21073" y="30060"/>
                  </a:lnTo>
                  <a:lnTo>
                    <a:pt x="29880" y="38867"/>
                  </a:lnTo>
                  <a:cubicBezTo>
                    <a:pt x="31201" y="40189"/>
                    <a:pt x="32947" y="40849"/>
                    <a:pt x="34692" y="40849"/>
                  </a:cubicBezTo>
                  <a:cubicBezTo>
                    <a:pt x="36437" y="40849"/>
                    <a:pt x="38182" y="40189"/>
                    <a:pt x="39503" y="38867"/>
                  </a:cubicBezTo>
                  <a:cubicBezTo>
                    <a:pt x="42178" y="36193"/>
                    <a:pt x="42178" y="31887"/>
                    <a:pt x="39503" y="29245"/>
                  </a:cubicBezTo>
                  <a:lnTo>
                    <a:pt x="30696" y="20437"/>
                  </a:lnTo>
                  <a:lnTo>
                    <a:pt x="39503" y="11630"/>
                  </a:lnTo>
                  <a:cubicBezTo>
                    <a:pt x="42178" y="8988"/>
                    <a:pt x="42178" y="4649"/>
                    <a:pt x="39503" y="2007"/>
                  </a:cubicBezTo>
                  <a:cubicBezTo>
                    <a:pt x="38182" y="670"/>
                    <a:pt x="36437" y="1"/>
                    <a:pt x="34692" y="1"/>
                  </a:cubicBezTo>
                  <a:cubicBezTo>
                    <a:pt x="32947" y="1"/>
                    <a:pt x="31201" y="670"/>
                    <a:pt x="29880" y="2007"/>
                  </a:cubicBezTo>
                  <a:lnTo>
                    <a:pt x="21073" y="10814"/>
                  </a:lnTo>
                  <a:lnTo>
                    <a:pt x="12266" y="2007"/>
                  </a:lnTo>
                  <a:cubicBezTo>
                    <a:pt x="10944" y="670"/>
                    <a:pt x="9207" y="1"/>
                    <a:pt x="74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4"/>
            <p:cNvSpPr/>
            <p:nvPr/>
          </p:nvSpPr>
          <p:spPr>
            <a:xfrm>
              <a:off x="3629775" y="238125"/>
              <a:ext cx="340900" cy="5219200"/>
            </a:xfrm>
            <a:custGeom>
              <a:avLst/>
              <a:gdLst/>
              <a:ahLst/>
              <a:cxnLst/>
              <a:rect l="l" t="t" r="r" b="b"/>
              <a:pathLst>
                <a:path w="13636" h="208768" extrusionOk="0">
                  <a:moveTo>
                    <a:pt x="0" y="0"/>
                  </a:moveTo>
                  <a:lnTo>
                    <a:pt x="0" y="208767"/>
                  </a:lnTo>
                  <a:lnTo>
                    <a:pt x="13635" y="208767"/>
                  </a:lnTo>
                  <a:lnTo>
                    <a:pt x="136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4"/>
            <p:cNvSpPr/>
            <p:nvPr/>
          </p:nvSpPr>
          <p:spPr>
            <a:xfrm>
              <a:off x="1190625" y="2677275"/>
              <a:ext cx="5219200" cy="340900"/>
            </a:xfrm>
            <a:custGeom>
              <a:avLst/>
              <a:gdLst/>
              <a:ahLst/>
              <a:cxnLst/>
              <a:rect l="l" t="t" r="r" b="b"/>
              <a:pathLst>
                <a:path w="208768" h="13636" extrusionOk="0">
                  <a:moveTo>
                    <a:pt x="0" y="0"/>
                  </a:moveTo>
                  <a:lnTo>
                    <a:pt x="0" y="13635"/>
                  </a:lnTo>
                  <a:lnTo>
                    <a:pt x="208767" y="13635"/>
                  </a:lnTo>
                  <a:lnTo>
                    <a:pt x="20876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4"/>
            <p:cNvSpPr/>
            <p:nvPr/>
          </p:nvSpPr>
          <p:spPr>
            <a:xfrm>
              <a:off x="3800200" y="238125"/>
              <a:ext cx="170475" cy="5219200"/>
            </a:xfrm>
            <a:custGeom>
              <a:avLst/>
              <a:gdLst/>
              <a:ahLst/>
              <a:cxnLst/>
              <a:rect l="l" t="t" r="r" b="b"/>
              <a:pathLst>
                <a:path w="6819" h="208768" extrusionOk="0">
                  <a:moveTo>
                    <a:pt x="1" y="0"/>
                  </a:moveTo>
                  <a:lnTo>
                    <a:pt x="1" y="208767"/>
                  </a:lnTo>
                  <a:lnTo>
                    <a:pt x="6818" y="208767"/>
                  </a:lnTo>
                  <a:lnTo>
                    <a:pt x="68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4"/>
            <p:cNvSpPr/>
            <p:nvPr/>
          </p:nvSpPr>
          <p:spPr>
            <a:xfrm>
              <a:off x="3800200" y="2677275"/>
              <a:ext cx="2609625" cy="340900"/>
            </a:xfrm>
            <a:custGeom>
              <a:avLst/>
              <a:gdLst/>
              <a:ahLst/>
              <a:cxnLst/>
              <a:rect l="l" t="t" r="r" b="b"/>
              <a:pathLst>
                <a:path w="104385" h="13636" extrusionOk="0">
                  <a:moveTo>
                    <a:pt x="1" y="0"/>
                  </a:moveTo>
                  <a:lnTo>
                    <a:pt x="1" y="13635"/>
                  </a:lnTo>
                  <a:lnTo>
                    <a:pt x="104384" y="13635"/>
                  </a:lnTo>
                  <a:lnTo>
                    <a:pt x="1043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4"/>
            <p:cNvSpPr/>
            <p:nvPr/>
          </p:nvSpPr>
          <p:spPr>
            <a:xfrm>
              <a:off x="4310700" y="975325"/>
              <a:ext cx="1361900" cy="1361900"/>
            </a:xfrm>
            <a:custGeom>
              <a:avLst/>
              <a:gdLst/>
              <a:ahLst/>
              <a:cxnLst/>
              <a:rect l="l" t="t" r="r" b="b"/>
              <a:pathLst>
                <a:path w="54476" h="54476" extrusionOk="0">
                  <a:moveTo>
                    <a:pt x="27238" y="13635"/>
                  </a:moveTo>
                  <a:cubicBezTo>
                    <a:pt x="34741" y="13635"/>
                    <a:pt x="40841" y="19735"/>
                    <a:pt x="40841" y="27238"/>
                  </a:cubicBezTo>
                  <a:cubicBezTo>
                    <a:pt x="40841" y="34773"/>
                    <a:pt x="34741" y="40873"/>
                    <a:pt x="27238" y="40873"/>
                  </a:cubicBezTo>
                  <a:cubicBezTo>
                    <a:pt x="19703" y="40873"/>
                    <a:pt x="13603" y="34773"/>
                    <a:pt x="13603" y="27238"/>
                  </a:cubicBezTo>
                  <a:cubicBezTo>
                    <a:pt x="13603" y="19735"/>
                    <a:pt x="19703" y="13635"/>
                    <a:pt x="27238" y="13635"/>
                  </a:cubicBezTo>
                  <a:close/>
                  <a:moveTo>
                    <a:pt x="27238" y="0"/>
                  </a:moveTo>
                  <a:cubicBezTo>
                    <a:pt x="12200" y="0"/>
                    <a:pt x="1" y="12200"/>
                    <a:pt x="1" y="27238"/>
                  </a:cubicBezTo>
                  <a:cubicBezTo>
                    <a:pt x="1" y="42276"/>
                    <a:pt x="12200" y="54476"/>
                    <a:pt x="27238" y="54476"/>
                  </a:cubicBezTo>
                  <a:cubicBezTo>
                    <a:pt x="42276" y="54476"/>
                    <a:pt x="54476" y="42276"/>
                    <a:pt x="54476" y="27238"/>
                  </a:cubicBezTo>
                  <a:cubicBezTo>
                    <a:pt x="54476" y="12200"/>
                    <a:pt x="42276" y="0"/>
                    <a:pt x="27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54"/>
          <p:cNvGrpSpPr/>
          <p:nvPr/>
        </p:nvGrpSpPr>
        <p:grpSpPr>
          <a:xfrm>
            <a:off x="1759658" y="3154207"/>
            <a:ext cx="606471" cy="606471"/>
            <a:chOff x="1190625" y="238125"/>
            <a:chExt cx="5219200" cy="5219200"/>
          </a:xfrm>
        </p:grpSpPr>
        <p:sp>
          <p:nvSpPr>
            <p:cNvPr id="1369" name="Google Shape;1369;p54"/>
            <p:cNvSpPr/>
            <p:nvPr/>
          </p:nvSpPr>
          <p:spPr>
            <a:xfrm>
              <a:off x="2211625" y="2053400"/>
              <a:ext cx="3403900" cy="2382925"/>
            </a:xfrm>
            <a:custGeom>
              <a:avLst/>
              <a:gdLst/>
              <a:ahLst/>
              <a:cxnLst/>
              <a:rect l="l" t="t" r="r" b="b"/>
              <a:pathLst>
                <a:path w="136156" h="95317" extrusionOk="0">
                  <a:moveTo>
                    <a:pt x="47658" y="1"/>
                  </a:moveTo>
                  <a:cubicBezTo>
                    <a:pt x="43906" y="1"/>
                    <a:pt x="40840" y="3067"/>
                    <a:pt x="40840" y="6818"/>
                  </a:cubicBezTo>
                  <a:lnTo>
                    <a:pt x="40840" y="40841"/>
                  </a:lnTo>
                  <a:lnTo>
                    <a:pt x="6818" y="40841"/>
                  </a:lnTo>
                  <a:cubicBezTo>
                    <a:pt x="3066" y="40841"/>
                    <a:pt x="0" y="43907"/>
                    <a:pt x="0" y="47658"/>
                  </a:cubicBezTo>
                  <a:lnTo>
                    <a:pt x="0" y="88499"/>
                  </a:lnTo>
                  <a:cubicBezTo>
                    <a:pt x="0" y="92250"/>
                    <a:pt x="3066" y="95316"/>
                    <a:pt x="6818" y="95316"/>
                  </a:cubicBezTo>
                  <a:lnTo>
                    <a:pt x="129338" y="95316"/>
                  </a:lnTo>
                  <a:cubicBezTo>
                    <a:pt x="133122" y="95316"/>
                    <a:pt x="136155" y="92250"/>
                    <a:pt x="136155" y="88499"/>
                  </a:cubicBezTo>
                  <a:lnTo>
                    <a:pt x="136155" y="47658"/>
                  </a:lnTo>
                  <a:cubicBezTo>
                    <a:pt x="136155" y="43907"/>
                    <a:pt x="133122" y="40841"/>
                    <a:pt x="129338" y="40841"/>
                  </a:cubicBezTo>
                  <a:lnTo>
                    <a:pt x="95315" y="40841"/>
                  </a:lnTo>
                  <a:lnTo>
                    <a:pt x="95315" y="6818"/>
                  </a:lnTo>
                  <a:cubicBezTo>
                    <a:pt x="95315" y="3067"/>
                    <a:pt x="92249" y="1"/>
                    <a:pt x="884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4"/>
            <p:cNvSpPr/>
            <p:nvPr/>
          </p:nvSpPr>
          <p:spPr>
            <a:xfrm>
              <a:off x="3800200" y="2053400"/>
              <a:ext cx="1815325" cy="2382925"/>
            </a:xfrm>
            <a:custGeom>
              <a:avLst/>
              <a:gdLst/>
              <a:ahLst/>
              <a:cxnLst/>
              <a:rect l="l" t="t" r="r" b="b"/>
              <a:pathLst>
                <a:path w="72613" h="95317" extrusionOk="0">
                  <a:moveTo>
                    <a:pt x="1" y="1"/>
                  </a:moveTo>
                  <a:lnTo>
                    <a:pt x="1" y="95316"/>
                  </a:lnTo>
                  <a:lnTo>
                    <a:pt x="65795" y="95316"/>
                  </a:lnTo>
                  <a:cubicBezTo>
                    <a:pt x="69579" y="95316"/>
                    <a:pt x="72612" y="92250"/>
                    <a:pt x="72612" y="88499"/>
                  </a:cubicBezTo>
                  <a:lnTo>
                    <a:pt x="72612" y="47658"/>
                  </a:lnTo>
                  <a:cubicBezTo>
                    <a:pt x="72612" y="43907"/>
                    <a:pt x="69579" y="40841"/>
                    <a:pt x="65795" y="40841"/>
                  </a:cubicBezTo>
                  <a:lnTo>
                    <a:pt x="31772" y="40841"/>
                  </a:lnTo>
                  <a:lnTo>
                    <a:pt x="31772" y="6818"/>
                  </a:lnTo>
                  <a:cubicBezTo>
                    <a:pt x="31772" y="3067"/>
                    <a:pt x="28706" y="1"/>
                    <a:pt x="24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4"/>
            <p:cNvSpPr/>
            <p:nvPr/>
          </p:nvSpPr>
          <p:spPr>
            <a:xfrm>
              <a:off x="1190625" y="238125"/>
              <a:ext cx="1361900" cy="3857300"/>
            </a:xfrm>
            <a:custGeom>
              <a:avLst/>
              <a:gdLst/>
              <a:ahLst/>
              <a:cxnLst/>
              <a:rect l="l" t="t" r="r" b="b"/>
              <a:pathLst>
                <a:path w="54476" h="154292" extrusionOk="0">
                  <a:moveTo>
                    <a:pt x="6818" y="0"/>
                  </a:moveTo>
                  <a:cubicBezTo>
                    <a:pt x="3034" y="0"/>
                    <a:pt x="0" y="3034"/>
                    <a:pt x="0" y="6818"/>
                  </a:cubicBezTo>
                  <a:lnTo>
                    <a:pt x="0" y="154292"/>
                  </a:lnTo>
                  <a:lnTo>
                    <a:pt x="54475" y="154292"/>
                  </a:lnTo>
                  <a:lnTo>
                    <a:pt x="54475" y="6818"/>
                  </a:lnTo>
                  <a:cubicBezTo>
                    <a:pt x="54475" y="3034"/>
                    <a:pt x="51409" y="0"/>
                    <a:pt x="476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4"/>
            <p:cNvSpPr/>
            <p:nvPr/>
          </p:nvSpPr>
          <p:spPr>
            <a:xfrm>
              <a:off x="1190625" y="4095400"/>
              <a:ext cx="5219200" cy="1361925"/>
            </a:xfrm>
            <a:custGeom>
              <a:avLst/>
              <a:gdLst/>
              <a:ahLst/>
              <a:cxnLst/>
              <a:rect l="l" t="t" r="r" b="b"/>
              <a:pathLst>
                <a:path w="208768" h="54477" extrusionOk="0">
                  <a:moveTo>
                    <a:pt x="0" y="1"/>
                  </a:moveTo>
                  <a:lnTo>
                    <a:pt x="0" y="47659"/>
                  </a:lnTo>
                  <a:cubicBezTo>
                    <a:pt x="0" y="51442"/>
                    <a:pt x="3034" y="54476"/>
                    <a:pt x="6818" y="54476"/>
                  </a:cubicBezTo>
                  <a:lnTo>
                    <a:pt x="201950" y="54476"/>
                  </a:lnTo>
                  <a:cubicBezTo>
                    <a:pt x="205733" y="54476"/>
                    <a:pt x="208767" y="51442"/>
                    <a:pt x="208767" y="47659"/>
                  </a:cubicBezTo>
                  <a:lnTo>
                    <a:pt x="208767" y="6819"/>
                  </a:lnTo>
                  <a:cubicBezTo>
                    <a:pt x="208767" y="3067"/>
                    <a:pt x="205733" y="1"/>
                    <a:pt x="2019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4"/>
            <p:cNvSpPr/>
            <p:nvPr/>
          </p:nvSpPr>
          <p:spPr>
            <a:xfrm>
              <a:off x="3800200" y="4095400"/>
              <a:ext cx="2609625" cy="1361925"/>
            </a:xfrm>
            <a:custGeom>
              <a:avLst/>
              <a:gdLst/>
              <a:ahLst/>
              <a:cxnLst/>
              <a:rect l="l" t="t" r="r" b="b"/>
              <a:pathLst>
                <a:path w="104385" h="54477" extrusionOk="0">
                  <a:moveTo>
                    <a:pt x="1" y="1"/>
                  </a:moveTo>
                  <a:lnTo>
                    <a:pt x="1" y="54476"/>
                  </a:lnTo>
                  <a:lnTo>
                    <a:pt x="97567" y="54476"/>
                  </a:lnTo>
                  <a:cubicBezTo>
                    <a:pt x="101350" y="54476"/>
                    <a:pt x="104384" y="51442"/>
                    <a:pt x="104384" y="47659"/>
                  </a:cubicBezTo>
                  <a:lnTo>
                    <a:pt x="104384" y="6819"/>
                  </a:lnTo>
                  <a:cubicBezTo>
                    <a:pt x="104384" y="3067"/>
                    <a:pt x="101350" y="1"/>
                    <a:pt x="975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4"/>
            <p:cNvSpPr/>
            <p:nvPr/>
          </p:nvSpPr>
          <p:spPr>
            <a:xfrm>
              <a:off x="2892550" y="238125"/>
              <a:ext cx="3517275" cy="2496250"/>
            </a:xfrm>
            <a:custGeom>
              <a:avLst/>
              <a:gdLst/>
              <a:ahLst/>
              <a:cxnLst/>
              <a:rect l="l" t="t" r="r" b="b"/>
              <a:pathLst>
                <a:path w="140691" h="99850" extrusionOk="0">
                  <a:moveTo>
                    <a:pt x="6818" y="0"/>
                  </a:moveTo>
                  <a:cubicBezTo>
                    <a:pt x="3034" y="0"/>
                    <a:pt x="1" y="3034"/>
                    <a:pt x="1" y="6818"/>
                  </a:cubicBezTo>
                  <a:lnTo>
                    <a:pt x="1" y="47658"/>
                  </a:lnTo>
                  <a:cubicBezTo>
                    <a:pt x="1" y="51409"/>
                    <a:pt x="3034" y="54475"/>
                    <a:pt x="6818" y="54475"/>
                  </a:cubicBezTo>
                  <a:lnTo>
                    <a:pt x="86215" y="54475"/>
                  </a:lnTo>
                  <a:lnTo>
                    <a:pt x="86215" y="93032"/>
                  </a:lnTo>
                  <a:cubicBezTo>
                    <a:pt x="86215" y="96783"/>
                    <a:pt x="89281" y="99849"/>
                    <a:pt x="93033" y="99849"/>
                  </a:cubicBezTo>
                  <a:lnTo>
                    <a:pt x="133873" y="99849"/>
                  </a:lnTo>
                  <a:cubicBezTo>
                    <a:pt x="137656" y="99849"/>
                    <a:pt x="140690" y="96783"/>
                    <a:pt x="140690" y="93032"/>
                  </a:cubicBezTo>
                  <a:lnTo>
                    <a:pt x="140690" y="6818"/>
                  </a:lnTo>
                  <a:cubicBezTo>
                    <a:pt x="140690" y="3034"/>
                    <a:pt x="137656" y="0"/>
                    <a:pt x="133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4"/>
            <p:cNvSpPr/>
            <p:nvPr/>
          </p:nvSpPr>
          <p:spPr>
            <a:xfrm>
              <a:off x="3800200" y="238125"/>
              <a:ext cx="2609625" cy="2496250"/>
            </a:xfrm>
            <a:custGeom>
              <a:avLst/>
              <a:gdLst/>
              <a:ahLst/>
              <a:cxnLst/>
              <a:rect l="l" t="t" r="r" b="b"/>
              <a:pathLst>
                <a:path w="104385" h="99850" extrusionOk="0">
                  <a:moveTo>
                    <a:pt x="1" y="0"/>
                  </a:moveTo>
                  <a:lnTo>
                    <a:pt x="1" y="54475"/>
                  </a:lnTo>
                  <a:lnTo>
                    <a:pt x="49909" y="54475"/>
                  </a:lnTo>
                  <a:lnTo>
                    <a:pt x="49909" y="93032"/>
                  </a:lnTo>
                  <a:cubicBezTo>
                    <a:pt x="49909" y="96783"/>
                    <a:pt x="52975" y="99849"/>
                    <a:pt x="56727" y="99849"/>
                  </a:cubicBezTo>
                  <a:lnTo>
                    <a:pt x="97567" y="99849"/>
                  </a:lnTo>
                  <a:cubicBezTo>
                    <a:pt x="101350" y="99849"/>
                    <a:pt x="104384" y="96783"/>
                    <a:pt x="104384" y="93032"/>
                  </a:cubicBezTo>
                  <a:lnTo>
                    <a:pt x="104384" y="6818"/>
                  </a:lnTo>
                  <a:cubicBezTo>
                    <a:pt x="104384" y="3034"/>
                    <a:pt x="101350" y="0"/>
                    <a:pt x="975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6" name="Google Shape;1376;p54"/>
          <p:cNvGrpSpPr/>
          <p:nvPr/>
        </p:nvGrpSpPr>
        <p:grpSpPr>
          <a:xfrm>
            <a:off x="4234376" y="3165949"/>
            <a:ext cx="672755" cy="582986"/>
            <a:chOff x="1190625" y="586325"/>
            <a:chExt cx="5219200" cy="4522775"/>
          </a:xfrm>
        </p:grpSpPr>
        <p:sp>
          <p:nvSpPr>
            <p:cNvPr id="1377" name="Google Shape;1377;p54"/>
            <p:cNvSpPr/>
            <p:nvPr/>
          </p:nvSpPr>
          <p:spPr>
            <a:xfrm>
              <a:off x="1190625" y="586325"/>
              <a:ext cx="5219200" cy="4522775"/>
            </a:xfrm>
            <a:custGeom>
              <a:avLst/>
              <a:gdLst/>
              <a:ahLst/>
              <a:cxnLst/>
              <a:rect l="l" t="t" r="r" b="b"/>
              <a:pathLst>
                <a:path w="208768" h="180911" extrusionOk="0">
                  <a:moveTo>
                    <a:pt x="48701" y="1"/>
                  </a:moveTo>
                  <a:cubicBezTo>
                    <a:pt x="21823" y="1"/>
                    <a:pt x="0" y="21791"/>
                    <a:pt x="0" y="48702"/>
                  </a:cubicBezTo>
                  <a:lnTo>
                    <a:pt x="0" y="51018"/>
                  </a:lnTo>
                  <a:lnTo>
                    <a:pt x="0" y="55650"/>
                  </a:lnTo>
                  <a:lnTo>
                    <a:pt x="0" y="160034"/>
                  </a:lnTo>
                  <a:cubicBezTo>
                    <a:pt x="0" y="171581"/>
                    <a:pt x="9362" y="180910"/>
                    <a:pt x="20877" y="180910"/>
                  </a:cubicBezTo>
                  <a:lnTo>
                    <a:pt x="187890" y="180910"/>
                  </a:lnTo>
                  <a:cubicBezTo>
                    <a:pt x="199405" y="180910"/>
                    <a:pt x="208767" y="171581"/>
                    <a:pt x="208767" y="160034"/>
                  </a:cubicBezTo>
                  <a:lnTo>
                    <a:pt x="208767" y="55650"/>
                  </a:lnTo>
                  <a:lnTo>
                    <a:pt x="208767" y="51018"/>
                  </a:lnTo>
                  <a:lnTo>
                    <a:pt x="208767" y="48702"/>
                  </a:lnTo>
                  <a:cubicBezTo>
                    <a:pt x="208767" y="21791"/>
                    <a:pt x="186944" y="1"/>
                    <a:pt x="160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4"/>
            <p:cNvSpPr/>
            <p:nvPr/>
          </p:nvSpPr>
          <p:spPr>
            <a:xfrm>
              <a:off x="3800200" y="1861775"/>
              <a:ext cx="2609625" cy="3247325"/>
            </a:xfrm>
            <a:custGeom>
              <a:avLst/>
              <a:gdLst/>
              <a:ahLst/>
              <a:cxnLst/>
              <a:rect l="l" t="t" r="r" b="b"/>
              <a:pathLst>
                <a:path w="104385" h="129893" extrusionOk="0">
                  <a:moveTo>
                    <a:pt x="1" y="0"/>
                  </a:moveTo>
                  <a:lnTo>
                    <a:pt x="1" y="129892"/>
                  </a:lnTo>
                  <a:lnTo>
                    <a:pt x="83507" y="129892"/>
                  </a:lnTo>
                  <a:cubicBezTo>
                    <a:pt x="95022" y="129892"/>
                    <a:pt x="104384" y="120563"/>
                    <a:pt x="104384" y="109016"/>
                  </a:cubicBezTo>
                  <a:lnTo>
                    <a:pt x="1043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4"/>
            <p:cNvSpPr/>
            <p:nvPr/>
          </p:nvSpPr>
          <p:spPr>
            <a:xfrm>
              <a:off x="2930075" y="1630175"/>
              <a:ext cx="1740275" cy="2087675"/>
            </a:xfrm>
            <a:custGeom>
              <a:avLst/>
              <a:gdLst/>
              <a:ahLst/>
              <a:cxnLst/>
              <a:rect l="l" t="t" r="r" b="b"/>
              <a:pathLst>
                <a:path w="69611" h="83507" extrusionOk="0">
                  <a:moveTo>
                    <a:pt x="6981" y="0"/>
                  </a:moveTo>
                  <a:cubicBezTo>
                    <a:pt x="3132" y="0"/>
                    <a:pt x="0" y="3099"/>
                    <a:pt x="0" y="6948"/>
                  </a:cubicBezTo>
                  <a:lnTo>
                    <a:pt x="0" y="48702"/>
                  </a:lnTo>
                  <a:cubicBezTo>
                    <a:pt x="0" y="67882"/>
                    <a:pt x="15625" y="83507"/>
                    <a:pt x="34806" y="83507"/>
                  </a:cubicBezTo>
                  <a:cubicBezTo>
                    <a:pt x="53986" y="83507"/>
                    <a:pt x="69611" y="67882"/>
                    <a:pt x="69611" y="48702"/>
                  </a:cubicBezTo>
                  <a:lnTo>
                    <a:pt x="69611" y="6948"/>
                  </a:lnTo>
                  <a:cubicBezTo>
                    <a:pt x="69611" y="3099"/>
                    <a:pt x="66479" y="0"/>
                    <a:pt x="62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4"/>
            <p:cNvSpPr/>
            <p:nvPr/>
          </p:nvSpPr>
          <p:spPr>
            <a:xfrm>
              <a:off x="3800200" y="1630175"/>
              <a:ext cx="870150" cy="2087675"/>
            </a:xfrm>
            <a:custGeom>
              <a:avLst/>
              <a:gdLst/>
              <a:ahLst/>
              <a:cxnLst/>
              <a:rect l="l" t="t" r="r" b="b"/>
              <a:pathLst>
                <a:path w="34806" h="83507" extrusionOk="0">
                  <a:moveTo>
                    <a:pt x="1" y="0"/>
                  </a:moveTo>
                  <a:lnTo>
                    <a:pt x="1" y="83507"/>
                  </a:lnTo>
                  <a:cubicBezTo>
                    <a:pt x="19181" y="83507"/>
                    <a:pt x="34806" y="67882"/>
                    <a:pt x="34806" y="48702"/>
                  </a:cubicBezTo>
                  <a:lnTo>
                    <a:pt x="34806" y="6948"/>
                  </a:lnTo>
                  <a:cubicBezTo>
                    <a:pt x="34806" y="3099"/>
                    <a:pt x="31674" y="0"/>
                    <a:pt x="27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4"/>
            <p:cNvSpPr/>
            <p:nvPr/>
          </p:nvSpPr>
          <p:spPr>
            <a:xfrm>
              <a:off x="3800200" y="586325"/>
              <a:ext cx="2609625" cy="1391275"/>
            </a:xfrm>
            <a:custGeom>
              <a:avLst/>
              <a:gdLst/>
              <a:ahLst/>
              <a:cxnLst/>
              <a:rect l="l" t="t" r="r" b="b"/>
              <a:pathLst>
                <a:path w="104385" h="55651" extrusionOk="0">
                  <a:moveTo>
                    <a:pt x="1" y="1"/>
                  </a:moveTo>
                  <a:lnTo>
                    <a:pt x="1" y="55650"/>
                  </a:lnTo>
                  <a:lnTo>
                    <a:pt x="104384" y="55650"/>
                  </a:lnTo>
                  <a:lnTo>
                    <a:pt x="104384" y="48702"/>
                  </a:lnTo>
                  <a:cubicBezTo>
                    <a:pt x="104384" y="21791"/>
                    <a:pt x="82561" y="1"/>
                    <a:pt x="55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4"/>
            <p:cNvSpPr/>
            <p:nvPr/>
          </p:nvSpPr>
          <p:spPr>
            <a:xfrm>
              <a:off x="1190625" y="1630175"/>
              <a:ext cx="5219200" cy="3478925"/>
            </a:xfrm>
            <a:custGeom>
              <a:avLst/>
              <a:gdLst/>
              <a:ahLst/>
              <a:cxnLst/>
              <a:rect l="l" t="t" r="r" b="b"/>
              <a:pathLst>
                <a:path w="208768" h="139157" extrusionOk="0">
                  <a:moveTo>
                    <a:pt x="555" y="0"/>
                  </a:moveTo>
                  <a:cubicBezTo>
                    <a:pt x="228" y="2284"/>
                    <a:pt x="0" y="4567"/>
                    <a:pt x="0" y="6948"/>
                  </a:cubicBezTo>
                  <a:lnTo>
                    <a:pt x="0" y="13896"/>
                  </a:lnTo>
                  <a:lnTo>
                    <a:pt x="27825" y="13896"/>
                  </a:lnTo>
                  <a:lnTo>
                    <a:pt x="27825" y="139156"/>
                  </a:lnTo>
                  <a:lnTo>
                    <a:pt x="41753" y="139156"/>
                  </a:lnTo>
                  <a:lnTo>
                    <a:pt x="41753" y="13896"/>
                  </a:lnTo>
                  <a:lnTo>
                    <a:pt x="208767" y="13896"/>
                  </a:lnTo>
                  <a:lnTo>
                    <a:pt x="208767" y="6948"/>
                  </a:lnTo>
                  <a:cubicBezTo>
                    <a:pt x="208767" y="4567"/>
                    <a:pt x="208539" y="2284"/>
                    <a:pt x="208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4"/>
            <p:cNvSpPr/>
            <p:nvPr/>
          </p:nvSpPr>
          <p:spPr>
            <a:xfrm>
              <a:off x="3800200" y="1630175"/>
              <a:ext cx="2609625" cy="3478925"/>
            </a:xfrm>
            <a:custGeom>
              <a:avLst/>
              <a:gdLst/>
              <a:ahLst/>
              <a:cxnLst/>
              <a:rect l="l" t="t" r="r" b="b"/>
              <a:pathLst>
                <a:path w="104385" h="139157" extrusionOk="0">
                  <a:moveTo>
                    <a:pt x="1" y="0"/>
                  </a:moveTo>
                  <a:lnTo>
                    <a:pt x="1" y="13896"/>
                  </a:lnTo>
                  <a:lnTo>
                    <a:pt x="62631" y="13896"/>
                  </a:lnTo>
                  <a:lnTo>
                    <a:pt x="62631" y="139156"/>
                  </a:lnTo>
                  <a:lnTo>
                    <a:pt x="76559" y="139156"/>
                  </a:lnTo>
                  <a:lnTo>
                    <a:pt x="76559" y="13896"/>
                  </a:lnTo>
                  <a:lnTo>
                    <a:pt x="104384" y="13896"/>
                  </a:lnTo>
                  <a:lnTo>
                    <a:pt x="104384" y="6948"/>
                  </a:lnTo>
                  <a:cubicBezTo>
                    <a:pt x="104384" y="5643"/>
                    <a:pt x="104286" y="4371"/>
                    <a:pt x="104188" y="3066"/>
                  </a:cubicBezTo>
                  <a:cubicBezTo>
                    <a:pt x="104091" y="2055"/>
                    <a:pt x="103993" y="1011"/>
                    <a:pt x="103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4"/>
            <p:cNvSpPr/>
            <p:nvPr/>
          </p:nvSpPr>
          <p:spPr>
            <a:xfrm>
              <a:off x="3626500" y="2325775"/>
              <a:ext cx="347425" cy="695650"/>
            </a:xfrm>
            <a:custGeom>
              <a:avLst/>
              <a:gdLst/>
              <a:ahLst/>
              <a:cxnLst/>
              <a:rect l="l" t="t" r="r" b="b"/>
              <a:pathLst>
                <a:path w="13897" h="27826" extrusionOk="0">
                  <a:moveTo>
                    <a:pt x="6949" y="1"/>
                  </a:moveTo>
                  <a:cubicBezTo>
                    <a:pt x="3099" y="1"/>
                    <a:pt x="1" y="3100"/>
                    <a:pt x="1" y="6949"/>
                  </a:cubicBezTo>
                  <a:lnTo>
                    <a:pt x="1" y="20878"/>
                  </a:lnTo>
                  <a:cubicBezTo>
                    <a:pt x="1" y="24727"/>
                    <a:pt x="3099" y="27826"/>
                    <a:pt x="6949" y="27826"/>
                  </a:cubicBezTo>
                  <a:cubicBezTo>
                    <a:pt x="10798" y="27826"/>
                    <a:pt x="13897" y="24727"/>
                    <a:pt x="13897" y="20878"/>
                  </a:cubicBezTo>
                  <a:lnTo>
                    <a:pt x="13897" y="6949"/>
                  </a:lnTo>
                  <a:cubicBezTo>
                    <a:pt x="13897" y="3100"/>
                    <a:pt x="10798" y="1"/>
                    <a:pt x="69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4"/>
            <p:cNvSpPr/>
            <p:nvPr/>
          </p:nvSpPr>
          <p:spPr>
            <a:xfrm>
              <a:off x="3800200" y="2325775"/>
              <a:ext cx="173725" cy="695650"/>
            </a:xfrm>
            <a:custGeom>
              <a:avLst/>
              <a:gdLst/>
              <a:ahLst/>
              <a:cxnLst/>
              <a:rect l="l" t="t" r="r" b="b"/>
              <a:pathLst>
                <a:path w="6949" h="27826" extrusionOk="0">
                  <a:moveTo>
                    <a:pt x="1" y="1"/>
                  </a:moveTo>
                  <a:lnTo>
                    <a:pt x="1" y="27826"/>
                  </a:lnTo>
                  <a:cubicBezTo>
                    <a:pt x="3850" y="27826"/>
                    <a:pt x="6949" y="24727"/>
                    <a:pt x="6949" y="20878"/>
                  </a:cubicBezTo>
                  <a:lnTo>
                    <a:pt x="6949" y="6949"/>
                  </a:lnTo>
                  <a:cubicBezTo>
                    <a:pt x="6949" y="3100"/>
                    <a:pt x="3850"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6" name="Google Shape;1386;p54"/>
          <p:cNvGrpSpPr/>
          <p:nvPr/>
        </p:nvGrpSpPr>
        <p:grpSpPr>
          <a:xfrm>
            <a:off x="6775386" y="3157338"/>
            <a:ext cx="606303" cy="600208"/>
            <a:chOff x="1190625" y="238125"/>
            <a:chExt cx="5272200" cy="5219200"/>
          </a:xfrm>
        </p:grpSpPr>
        <p:sp>
          <p:nvSpPr>
            <p:cNvPr id="1387" name="Google Shape;1387;p54"/>
            <p:cNvSpPr/>
            <p:nvPr/>
          </p:nvSpPr>
          <p:spPr>
            <a:xfrm>
              <a:off x="3232625" y="1259125"/>
              <a:ext cx="3230200" cy="2722950"/>
            </a:xfrm>
            <a:custGeom>
              <a:avLst/>
              <a:gdLst/>
              <a:ahLst/>
              <a:cxnLst/>
              <a:rect l="l" t="t" r="r" b="b"/>
              <a:pathLst>
                <a:path w="129208" h="108918" extrusionOk="0">
                  <a:moveTo>
                    <a:pt x="34055" y="0"/>
                  </a:moveTo>
                  <a:lnTo>
                    <a:pt x="20420" y="68078"/>
                  </a:lnTo>
                  <a:cubicBezTo>
                    <a:pt x="9166" y="68078"/>
                    <a:pt x="0" y="77244"/>
                    <a:pt x="0" y="88498"/>
                  </a:cubicBezTo>
                  <a:cubicBezTo>
                    <a:pt x="0" y="99752"/>
                    <a:pt x="9166" y="108918"/>
                    <a:pt x="20420" y="108918"/>
                  </a:cubicBezTo>
                  <a:lnTo>
                    <a:pt x="120270" y="108918"/>
                  </a:lnTo>
                  <a:cubicBezTo>
                    <a:pt x="126076" y="108918"/>
                    <a:pt x="129207" y="102100"/>
                    <a:pt x="125456" y="97697"/>
                  </a:cubicBezTo>
                  <a:lnTo>
                    <a:pt x="88400" y="54475"/>
                  </a:lnTo>
                  <a:lnTo>
                    <a:pt x="125456" y="11254"/>
                  </a:lnTo>
                  <a:cubicBezTo>
                    <a:pt x="129207" y="6850"/>
                    <a:pt x="126076" y="0"/>
                    <a:pt x="1202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4"/>
            <p:cNvSpPr/>
            <p:nvPr/>
          </p:nvSpPr>
          <p:spPr>
            <a:xfrm>
              <a:off x="2041175" y="578175"/>
              <a:ext cx="2212475" cy="2723775"/>
            </a:xfrm>
            <a:custGeom>
              <a:avLst/>
              <a:gdLst/>
              <a:ahLst/>
              <a:cxnLst/>
              <a:rect l="l" t="t" r="r" b="b"/>
              <a:pathLst>
                <a:path w="88499" h="108951" extrusionOk="0">
                  <a:moveTo>
                    <a:pt x="1" y="0"/>
                  </a:moveTo>
                  <a:lnTo>
                    <a:pt x="1" y="108951"/>
                  </a:lnTo>
                  <a:lnTo>
                    <a:pt x="68078" y="108951"/>
                  </a:lnTo>
                  <a:cubicBezTo>
                    <a:pt x="79365" y="108951"/>
                    <a:pt x="88498" y="99785"/>
                    <a:pt x="88498" y="88498"/>
                  </a:cubicBezTo>
                  <a:lnTo>
                    <a:pt x="88498" y="20453"/>
                  </a:lnTo>
                  <a:cubicBezTo>
                    <a:pt x="88498" y="9167"/>
                    <a:pt x="79365" y="0"/>
                    <a:pt x="680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4"/>
            <p:cNvSpPr/>
            <p:nvPr/>
          </p:nvSpPr>
          <p:spPr>
            <a:xfrm>
              <a:off x="1190625" y="238125"/>
              <a:ext cx="1021025" cy="5219200"/>
            </a:xfrm>
            <a:custGeom>
              <a:avLst/>
              <a:gdLst/>
              <a:ahLst/>
              <a:cxnLst/>
              <a:rect l="l" t="t" r="r" b="b"/>
              <a:pathLst>
                <a:path w="40841" h="208768" extrusionOk="0">
                  <a:moveTo>
                    <a:pt x="20420" y="0"/>
                  </a:moveTo>
                  <a:cubicBezTo>
                    <a:pt x="9166" y="0"/>
                    <a:pt x="0" y="9166"/>
                    <a:pt x="0" y="20420"/>
                  </a:cubicBezTo>
                  <a:lnTo>
                    <a:pt x="0" y="188347"/>
                  </a:lnTo>
                  <a:cubicBezTo>
                    <a:pt x="0" y="199601"/>
                    <a:pt x="9166" y="208767"/>
                    <a:pt x="20420" y="208767"/>
                  </a:cubicBezTo>
                  <a:cubicBezTo>
                    <a:pt x="31674" y="208767"/>
                    <a:pt x="40840" y="199601"/>
                    <a:pt x="40840" y="188347"/>
                  </a:cubicBezTo>
                  <a:lnTo>
                    <a:pt x="40840" y="20420"/>
                  </a:lnTo>
                  <a:cubicBezTo>
                    <a:pt x="40840" y="9166"/>
                    <a:pt x="31674" y="0"/>
                    <a:pt x="204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4"/>
            <p:cNvSpPr/>
            <p:nvPr/>
          </p:nvSpPr>
          <p:spPr>
            <a:xfrm>
              <a:off x="1701125" y="238125"/>
              <a:ext cx="510525" cy="5219200"/>
            </a:xfrm>
            <a:custGeom>
              <a:avLst/>
              <a:gdLst/>
              <a:ahLst/>
              <a:cxnLst/>
              <a:rect l="l" t="t" r="r" b="b"/>
              <a:pathLst>
                <a:path w="20421" h="208768" extrusionOk="0">
                  <a:moveTo>
                    <a:pt x="0" y="0"/>
                  </a:moveTo>
                  <a:lnTo>
                    <a:pt x="0" y="208767"/>
                  </a:lnTo>
                  <a:cubicBezTo>
                    <a:pt x="11254" y="208767"/>
                    <a:pt x="20420" y="199601"/>
                    <a:pt x="20420" y="188347"/>
                  </a:cubicBezTo>
                  <a:lnTo>
                    <a:pt x="20420" y="20420"/>
                  </a:lnTo>
                  <a:cubicBezTo>
                    <a:pt x="20420" y="9166"/>
                    <a:pt x="1125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55"/>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TARGET</a:t>
            </a:r>
            <a:endParaRPr/>
          </a:p>
        </p:txBody>
      </p:sp>
      <p:sp>
        <p:nvSpPr>
          <p:cNvPr id="1396" name="Google Shape;1396;p55"/>
          <p:cNvSpPr txBox="1"/>
          <p:nvPr/>
        </p:nvSpPr>
        <p:spPr>
          <a:xfrm>
            <a:off x="6425675" y="3288175"/>
            <a:ext cx="1735800" cy="54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Maven Pro"/>
                <a:ea typeface="Maven Pro"/>
                <a:cs typeface="Maven Pro"/>
                <a:sym typeface="Maven Pro"/>
              </a:rPr>
              <a:t>Saturn is a gas giant of hydrogen and helium</a:t>
            </a:r>
            <a:endParaRPr>
              <a:solidFill>
                <a:schemeClr val="lt1"/>
              </a:solidFill>
              <a:latin typeface="Maven Pro"/>
              <a:ea typeface="Maven Pro"/>
              <a:cs typeface="Maven Pro"/>
              <a:sym typeface="Maven Pro"/>
            </a:endParaRPr>
          </a:p>
        </p:txBody>
      </p:sp>
      <p:sp>
        <p:nvSpPr>
          <p:cNvPr id="1397" name="Google Shape;1397;p55"/>
          <p:cNvSpPr txBox="1"/>
          <p:nvPr/>
        </p:nvSpPr>
        <p:spPr>
          <a:xfrm>
            <a:off x="1063188" y="3846175"/>
            <a:ext cx="2755500" cy="28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Maven Pro"/>
                <a:ea typeface="Maven Pro"/>
                <a:cs typeface="Maven Pro"/>
                <a:sym typeface="Maven Pro"/>
              </a:rPr>
              <a:t>Average spend per customer</a:t>
            </a:r>
            <a:endParaRPr>
              <a:solidFill>
                <a:schemeClr val="lt1"/>
              </a:solidFill>
              <a:latin typeface="Maven Pro"/>
              <a:ea typeface="Maven Pro"/>
              <a:cs typeface="Maven Pro"/>
              <a:sym typeface="Maven Pro"/>
            </a:endParaRPr>
          </a:p>
        </p:txBody>
      </p:sp>
      <p:sp>
        <p:nvSpPr>
          <p:cNvPr id="1398" name="Google Shape;1398;p55"/>
          <p:cNvSpPr txBox="1">
            <a:spLocks noGrp="1"/>
          </p:cNvSpPr>
          <p:nvPr>
            <p:ph type="title" idx="4294967295"/>
          </p:nvPr>
        </p:nvSpPr>
        <p:spPr>
          <a:xfrm>
            <a:off x="1063188" y="3350225"/>
            <a:ext cx="2755500" cy="4959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dk1"/>
                </a:solidFill>
              </a:rPr>
              <a:t>$120.00</a:t>
            </a:r>
            <a:endParaRPr sz="2700">
              <a:solidFill>
                <a:schemeClr val="dk1"/>
              </a:solidFill>
            </a:endParaRPr>
          </a:p>
        </p:txBody>
      </p:sp>
      <p:sp>
        <p:nvSpPr>
          <p:cNvPr id="1399" name="Google Shape;1399;p55"/>
          <p:cNvSpPr txBox="1">
            <a:spLocks noGrp="1"/>
          </p:cNvSpPr>
          <p:nvPr>
            <p:ph type="title" idx="4294967295"/>
          </p:nvPr>
        </p:nvSpPr>
        <p:spPr>
          <a:xfrm>
            <a:off x="5450773" y="4055650"/>
            <a:ext cx="852600" cy="285600"/>
          </a:xfrm>
          <a:prstGeom prst="rect">
            <a:avLst/>
          </a:prstGeom>
          <a:noFill/>
        </p:spPr>
        <p:txBody>
          <a:bodyPr spcFirstLastPara="1" wrap="square" lIns="91425" tIns="91425" rIns="91425" bIns="91425" anchor="t" anchorCtr="0">
            <a:noAutofit/>
          </a:bodyPr>
          <a:lstStyle/>
          <a:p>
            <a:pPr marL="0" lvl="0" indent="0" algn="ctr" rtl="0">
              <a:spcBef>
                <a:spcPts val="0"/>
              </a:spcBef>
              <a:spcAft>
                <a:spcPts val="0"/>
              </a:spcAft>
              <a:buNone/>
            </a:pPr>
            <a:r>
              <a:rPr lang="en" sz="1500"/>
              <a:t>30%</a:t>
            </a:r>
            <a:endParaRPr sz="1500"/>
          </a:p>
        </p:txBody>
      </p:sp>
      <p:sp>
        <p:nvSpPr>
          <p:cNvPr id="1400" name="Google Shape;1400;p55"/>
          <p:cNvSpPr txBox="1">
            <a:spLocks noGrp="1"/>
          </p:cNvSpPr>
          <p:nvPr>
            <p:ph type="title" idx="4294967295"/>
          </p:nvPr>
        </p:nvSpPr>
        <p:spPr>
          <a:xfrm>
            <a:off x="4301350" y="4055650"/>
            <a:ext cx="852600" cy="285600"/>
          </a:xfrm>
          <a:prstGeom prst="rect">
            <a:avLst/>
          </a:prstGeom>
          <a:noFill/>
        </p:spPr>
        <p:txBody>
          <a:bodyPr spcFirstLastPara="1" wrap="square" lIns="91425" tIns="91425" rIns="91425" bIns="91425" anchor="t" anchorCtr="0">
            <a:noAutofit/>
          </a:bodyPr>
          <a:lstStyle/>
          <a:p>
            <a:pPr marL="0" lvl="0" indent="0" algn="ctr" rtl="0">
              <a:spcBef>
                <a:spcPts val="0"/>
              </a:spcBef>
              <a:spcAft>
                <a:spcPts val="0"/>
              </a:spcAft>
              <a:buNone/>
            </a:pPr>
            <a:r>
              <a:rPr lang="en" sz="1500"/>
              <a:t>60%</a:t>
            </a:r>
            <a:endParaRPr sz="1500"/>
          </a:p>
        </p:txBody>
      </p:sp>
      <p:sp>
        <p:nvSpPr>
          <p:cNvPr id="1401" name="Google Shape;1401;p55"/>
          <p:cNvSpPr txBox="1"/>
          <p:nvPr/>
        </p:nvSpPr>
        <p:spPr>
          <a:xfrm>
            <a:off x="6425675" y="1757425"/>
            <a:ext cx="1735800" cy="837000"/>
          </a:xfrm>
          <a:prstGeom prst="rect">
            <a:avLst/>
          </a:prstGeom>
          <a:noFill/>
          <a:ln>
            <a:noFill/>
          </a:ln>
        </p:spPr>
        <p:txBody>
          <a:bodyPr spcFirstLastPara="1" wrap="square" lIns="91425" tIns="91425" rIns="89850" bIns="91425" anchor="ctr" anchorCtr="0">
            <a:noAutofit/>
          </a:bodyPr>
          <a:lstStyle/>
          <a:p>
            <a:pPr marL="0" lvl="0" indent="0" algn="l" rtl="0">
              <a:spcBef>
                <a:spcPts val="0"/>
              </a:spcBef>
              <a:spcAft>
                <a:spcPts val="0"/>
              </a:spcAft>
              <a:buNone/>
            </a:pPr>
            <a:r>
              <a:rPr lang="en">
                <a:solidFill>
                  <a:schemeClr val="lt1"/>
                </a:solidFill>
                <a:latin typeface="Maven Pro"/>
                <a:ea typeface="Maven Pro"/>
                <a:cs typeface="Maven Pro"/>
                <a:sym typeface="Maven Pro"/>
              </a:rPr>
              <a:t>Venus has a beautiful name, but it’s terribly hot</a:t>
            </a:r>
            <a:endParaRPr>
              <a:solidFill>
                <a:schemeClr val="lt1"/>
              </a:solidFill>
              <a:latin typeface="Maven Pro"/>
              <a:ea typeface="Maven Pro"/>
              <a:cs typeface="Maven Pro"/>
              <a:sym typeface="Maven Pro"/>
            </a:endParaRPr>
          </a:p>
        </p:txBody>
      </p:sp>
      <p:sp>
        <p:nvSpPr>
          <p:cNvPr id="1402" name="Google Shape;1402;p55"/>
          <p:cNvSpPr/>
          <p:nvPr/>
        </p:nvSpPr>
        <p:spPr>
          <a:xfrm>
            <a:off x="2863089" y="1757425"/>
            <a:ext cx="252111" cy="257793"/>
          </a:xfrm>
          <a:custGeom>
            <a:avLst/>
            <a:gdLst/>
            <a:ahLst/>
            <a:cxnLst/>
            <a:rect l="l" t="t" r="r" b="b"/>
            <a:pathLst>
              <a:path w="9485" h="10548" extrusionOk="0">
                <a:moveTo>
                  <a:pt x="1" y="1"/>
                </a:moveTo>
                <a:lnTo>
                  <a:pt x="1" y="10548"/>
                </a:lnTo>
                <a:lnTo>
                  <a:pt x="9484" y="10548"/>
                </a:lnTo>
                <a:lnTo>
                  <a:pt x="9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5"/>
          <p:cNvSpPr/>
          <p:nvPr/>
        </p:nvSpPr>
        <p:spPr>
          <a:xfrm>
            <a:off x="3214835" y="1757425"/>
            <a:ext cx="252111" cy="257793"/>
          </a:xfrm>
          <a:custGeom>
            <a:avLst/>
            <a:gdLst/>
            <a:ahLst/>
            <a:cxnLst/>
            <a:rect l="l" t="t" r="r" b="b"/>
            <a:pathLst>
              <a:path w="9485" h="10548" extrusionOk="0">
                <a:moveTo>
                  <a:pt x="1" y="1"/>
                </a:moveTo>
                <a:lnTo>
                  <a:pt x="1" y="10548"/>
                </a:lnTo>
                <a:lnTo>
                  <a:pt x="9484" y="10548"/>
                </a:lnTo>
                <a:lnTo>
                  <a:pt x="9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5"/>
          <p:cNvSpPr/>
          <p:nvPr/>
        </p:nvSpPr>
        <p:spPr>
          <a:xfrm>
            <a:off x="3566580" y="1757425"/>
            <a:ext cx="252111" cy="257793"/>
          </a:xfrm>
          <a:custGeom>
            <a:avLst/>
            <a:gdLst/>
            <a:ahLst/>
            <a:cxnLst/>
            <a:rect l="l" t="t" r="r" b="b"/>
            <a:pathLst>
              <a:path w="9485" h="10548" extrusionOk="0">
                <a:moveTo>
                  <a:pt x="1" y="1"/>
                </a:moveTo>
                <a:lnTo>
                  <a:pt x="1" y="10548"/>
                </a:lnTo>
                <a:lnTo>
                  <a:pt x="9484" y="10548"/>
                </a:lnTo>
                <a:lnTo>
                  <a:pt x="9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5"/>
          <p:cNvSpPr/>
          <p:nvPr/>
        </p:nvSpPr>
        <p:spPr>
          <a:xfrm>
            <a:off x="3918326" y="1757425"/>
            <a:ext cx="252111" cy="257793"/>
          </a:xfrm>
          <a:custGeom>
            <a:avLst/>
            <a:gdLst/>
            <a:ahLst/>
            <a:cxnLst/>
            <a:rect l="l" t="t" r="r" b="b"/>
            <a:pathLst>
              <a:path w="9485" h="10548" extrusionOk="0">
                <a:moveTo>
                  <a:pt x="1" y="1"/>
                </a:moveTo>
                <a:lnTo>
                  <a:pt x="1" y="10548"/>
                </a:lnTo>
                <a:lnTo>
                  <a:pt x="9484" y="10548"/>
                </a:lnTo>
                <a:lnTo>
                  <a:pt x="9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5"/>
          <p:cNvSpPr/>
          <p:nvPr/>
        </p:nvSpPr>
        <p:spPr>
          <a:xfrm>
            <a:off x="4270072" y="1757425"/>
            <a:ext cx="252111" cy="257793"/>
          </a:xfrm>
          <a:custGeom>
            <a:avLst/>
            <a:gdLst/>
            <a:ahLst/>
            <a:cxnLst/>
            <a:rect l="l" t="t" r="r" b="b"/>
            <a:pathLst>
              <a:path w="9485" h="10548" extrusionOk="0">
                <a:moveTo>
                  <a:pt x="1" y="1"/>
                </a:moveTo>
                <a:lnTo>
                  <a:pt x="1" y="10548"/>
                </a:lnTo>
                <a:lnTo>
                  <a:pt x="9484" y="10548"/>
                </a:lnTo>
                <a:lnTo>
                  <a:pt x="9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5"/>
          <p:cNvSpPr/>
          <p:nvPr/>
        </p:nvSpPr>
        <p:spPr>
          <a:xfrm>
            <a:off x="4621817" y="1757425"/>
            <a:ext cx="252111" cy="257793"/>
          </a:xfrm>
          <a:custGeom>
            <a:avLst/>
            <a:gdLst/>
            <a:ahLst/>
            <a:cxnLst/>
            <a:rect l="l" t="t" r="r" b="b"/>
            <a:pathLst>
              <a:path w="9485" h="10548" extrusionOk="0">
                <a:moveTo>
                  <a:pt x="1" y="1"/>
                </a:moveTo>
                <a:lnTo>
                  <a:pt x="1" y="10548"/>
                </a:lnTo>
                <a:lnTo>
                  <a:pt x="9484" y="10548"/>
                </a:lnTo>
                <a:lnTo>
                  <a:pt x="9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5"/>
          <p:cNvSpPr/>
          <p:nvPr/>
        </p:nvSpPr>
        <p:spPr>
          <a:xfrm>
            <a:off x="4973563" y="1757425"/>
            <a:ext cx="252111" cy="257793"/>
          </a:xfrm>
          <a:custGeom>
            <a:avLst/>
            <a:gdLst/>
            <a:ahLst/>
            <a:cxnLst/>
            <a:rect l="l" t="t" r="r" b="b"/>
            <a:pathLst>
              <a:path w="9485" h="10548" extrusionOk="0">
                <a:moveTo>
                  <a:pt x="1" y="1"/>
                </a:moveTo>
                <a:lnTo>
                  <a:pt x="1" y="10548"/>
                </a:lnTo>
                <a:lnTo>
                  <a:pt x="9484" y="10548"/>
                </a:lnTo>
                <a:lnTo>
                  <a:pt x="9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5"/>
          <p:cNvSpPr/>
          <p:nvPr/>
        </p:nvSpPr>
        <p:spPr>
          <a:xfrm>
            <a:off x="5325308" y="1757425"/>
            <a:ext cx="252111" cy="257793"/>
          </a:xfrm>
          <a:custGeom>
            <a:avLst/>
            <a:gdLst/>
            <a:ahLst/>
            <a:cxnLst/>
            <a:rect l="l" t="t" r="r" b="b"/>
            <a:pathLst>
              <a:path w="9485" h="10548" extrusionOk="0">
                <a:moveTo>
                  <a:pt x="1" y="1"/>
                </a:moveTo>
                <a:lnTo>
                  <a:pt x="1"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5"/>
          <p:cNvSpPr/>
          <p:nvPr/>
        </p:nvSpPr>
        <p:spPr>
          <a:xfrm>
            <a:off x="5677054" y="1757425"/>
            <a:ext cx="252111" cy="257793"/>
          </a:xfrm>
          <a:custGeom>
            <a:avLst/>
            <a:gdLst/>
            <a:ahLst/>
            <a:cxnLst/>
            <a:rect l="l" t="t" r="r" b="b"/>
            <a:pathLst>
              <a:path w="9485" h="10548" extrusionOk="0">
                <a:moveTo>
                  <a:pt x="1" y="1"/>
                </a:moveTo>
                <a:lnTo>
                  <a:pt x="1"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5"/>
          <p:cNvSpPr/>
          <p:nvPr/>
        </p:nvSpPr>
        <p:spPr>
          <a:xfrm>
            <a:off x="6028799" y="1757425"/>
            <a:ext cx="252111" cy="257793"/>
          </a:xfrm>
          <a:custGeom>
            <a:avLst/>
            <a:gdLst/>
            <a:ahLst/>
            <a:cxnLst/>
            <a:rect l="l" t="t" r="r" b="b"/>
            <a:pathLst>
              <a:path w="9485" h="10548" extrusionOk="0">
                <a:moveTo>
                  <a:pt x="1" y="1"/>
                </a:moveTo>
                <a:lnTo>
                  <a:pt x="1"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5"/>
          <p:cNvSpPr/>
          <p:nvPr/>
        </p:nvSpPr>
        <p:spPr>
          <a:xfrm>
            <a:off x="2863089" y="2336628"/>
            <a:ext cx="252111" cy="257793"/>
          </a:xfrm>
          <a:custGeom>
            <a:avLst/>
            <a:gdLst/>
            <a:ahLst/>
            <a:cxnLst/>
            <a:rect l="l" t="t" r="r" b="b"/>
            <a:pathLst>
              <a:path w="9485" h="10548" extrusionOk="0">
                <a:moveTo>
                  <a:pt x="1" y="1"/>
                </a:moveTo>
                <a:lnTo>
                  <a:pt x="1" y="10548"/>
                </a:lnTo>
                <a:lnTo>
                  <a:pt x="9484" y="10548"/>
                </a:lnTo>
                <a:lnTo>
                  <a:pt x="9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5"/>
          <p:cNvSpPr/>
          <p:nvPr/>
        </p:nvSpPr>
        <p:spPr>
          <a:xfrm>
            <a:off x="3214835" y="2336628"/>
            <a:ext cx="252111" cy="257793"/>
          </a:xfrm>
          <a:custGeom>
            <a:avLst/>
            <a:gdLst/>
            <a:ahLst/>
            <a:cxnLst/>
            <a:rect l="l" t="t" r="r" b="b"/>
            <a:pathLst>
              <a:path w="9485" h="10548" extrusionOk="0">
                <a:moveTo>
                  <a:pt x="1" y="1"/>
                </a:moveTo>
                <a:lnTo>
                  <a:pt x="1" y="10548"/>
                </a:lnTo>
                <a:lnTo>
                  <a:pt x="9484" y="10548"/>
                </a:lnTo>
                <a:lnTo>
                  <a:pt x="9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5"/>
          <p:cNvSpPr/>
          <p:nvPr/>
        </p:nvSpPr>
        <p:spPr>
          <a:xfrm>
            <a:off x="3566580" y="2336628"/>
            <a:ext cx="252111" cy="257793"/>
          </a:xfrm>
          <a:custGeom>
            <a:avLst/>
            <a:gdLst/>
            <a:ahLst/>
            <a:cxnLst/>
            <a:rect l="l" t="t" r="r" b="b"/>
            <a:pathLst>
              <a:path w="9485" h="10548" extrusionOk="0">
                <a:moveTo>
                  <a:pt x="1" y="1"/>
                </a:moveTo>
                <a:lnTo>
                  <a:pt x="1" y="10548"/>
                </a:lnTo>
                <a:lnTo>
                  <a:pt x="9484" y="10548"/>
                </a:lnTo>
                <a:lnTo>
                  <a:pt x="9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5"/>
          <p:cNvSpPr/>
          <p:nvPr/>
        </p:nvSpPr>
        <p:spPr>
          <a:xfrm>
            <a:off x="3918326" y="2336628"/>
            <a:ext cx="252111" cy="257793"/>
          </a:xfrm>
          <a:custGeom>
            <a:avLst/>
            <a:gdLst/>
            <a:ahLst/>
            <a:cxnLst/>
            <a:rect l="l" t="t" r="r" b="b"/>
            <a:pathLst>
              <a:path w="9485" h="10548" extrusionOk="0">
                <a:moveTo>
                  <a:pt x="1" y="1"/>
                </a:moveTo>
                <a:lnTo>
                  <a:pt x="1" y="10548"/>
                </a:lnTo>
                <a:lnTo>
                  <a:pt x="9484" y="10548"/>
                </a:lnTo>
                <a:lnTo>
                  <a:pt x="9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5"/>
          <p:cNvSpPr/>
          <p:nvPr/>
        </p:nvSpPr>
        <p:spPr>
          <a:xfrm>
            <a:off x="4270072" y="2336628"/>
            <a:ext cx="252111" cy="257793"/>
          </a:xfrm>
          <a:custGeom>
            <a:avLst/>
            <a:gdLst/>
            <a:ahLst/>
            <a:cxnLst/>
            <a:rect l="l" t="t" r="r" b="b"/>
            <a:pathLst>
              <a:path w="9485" h="10548" extrusionOk="0">
                <a:moveTo>
                  <a:pt x="1" y="1"/>
                </a:moveTo>
                <a:lnTo>
                  <a:pt x="1"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5"/>
          <p:cNvSpPr/>
          <p:nvPr/>
        </p:nvSpPr>
        <p:spPr>
          <a:xfrm>
            <a:off x="4621817" y="2336628"/>
            <a:ext cx="252111" cy="257793"/>
          </a:xfrm>
          <a:custGeom>
            <a:avLst/>
            <a:gdLst/>
            <a:ahLst/>
            <a:cxnLst/>
            <a:rect l="l" t="t" r="r" b="b"/>
            <a:pathLst>
              <a:path w="9485" h="10548" extrusionOk="0">
                <a:moveTo>
                  <a:pt x="1" y="1"/>
                </a:moveTo>
                <a:lnTo>
                  <a:pt x="1"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5"/>
          <p:cNvSpPr/>
          <p:nvPr/>
        </p:nvSpPr>
        <p:spPr>
          <a:xfrm>
            <a:off x="4973563" y="2336628"/>
            <a:ext cx="252111" cy="257793"/>
          </a:xfrm>
          <a:custGeom>
            <a:avLst/>
            <a:gdLst/>
            <a:ahLst/>
            <a:cxnLst/>
            <a:rect l="l" t="t" r="r" b="b"/>
            <a:pathLst>
              <a:path w="9485" h="10548" extrusionOk="0">
                <a:moveTo>
                  <a:pt x="1" y="1"/>
                </a:moveTo>
                <a:lnTo>
                  <a:pt x="1"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5"/>
          <p:cNvSpPr/>
          <p:nvPr/>
        </p:nvSpPr>
        <p:spPr>
          <a:xfrm>
            <a:off x="5325308" y="2336628"/>
            <a:ext cx="252111" cy="257793"/>
          </a:xfrm>
          <a:custGeom>
            <a:avLst/>
            <a:gdLst/>
            <a:ahLst/>
            <a:cxnLst/>
            <a:rect l="l" t="t" r="r" b="b"/>
            <a:pathLst>
              <a:path w="9485" h="10548" extrusionOk="0">
                <a:moveTo>
                  <a:pt x="1" y="1"/>
                </a:moveTo>
                <a:lnTo>
                  <a:pt x="1"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5"/>
          <p:cNvSpPr/>
          <p:nvPr/>
        </p:nvSpPr>
        <p:spPr>
          <a:xfrm>
            <a:off x="5677054" y="2336628"/>
            <a:ext cx="252111" cy="257793"/>
          </a:xfrm>
          <a:custGeom>
            <a:avLst/>
            <a:gdLst/>
            <a:ahLst/>
            <a:cxnLst/>
            <a:rect l="l" t="t" r="r" b="b"/>
            <a:pathLst>
              <a:path w="9485" h="10548" extrusionOk="0">
                <a:moveTo>
                  <a:pt x="1" y="1"/>
                </a:moveTo>
                <a:lnTo>
                  <a:pt x="1"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5"/>
          <p:cNvSpPr/>
          <p:nvPr/>
        </p:nvSpPr>
        <p:spPr>
          <a:xfrm>
            <a:off x="6028799" y="2336628"/>
            <a:ext cx="252111" cy="257793"/>
          </a:xfrm>
          <a:custGeom>
            <a:avLst/>
            <a:gdLst/>
            <a:ahLst/>
            <a:cxnLst/>
            <a:rect l="l" t="t" r="r" b="b"/>
            <a:pathLst>
              <a:path w="9485" h="10548" extrusionOk="0">
                <a:moveTo>
                  <a:pt x="1" y="1"/>
                </a:moveTo>
                <a:lnTo>
                  <a:pt x="1"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2" name="Google Shape;1422;p55"/>
          <p:cNvGrpSpPr/>
          <p:nvPr/>
        </p:nvGrpSpPr>
        <p:grpSpPr>
          <a:xfrm>
            <a:off x="4323617" y="3163869"/>
            <a:ext cx="808053" cy="806679"/>
            <a:chOff x="4049800" y="640400"/>
            <a:chExt cx="858900" cy="858900"/>
          </a:xfrm>
        </p:grpSpPr>
        <p:sp>
          <p:nvSpPr>
            <p:cNvPr id="1423" name="Google Shape;1423;p55"/>
            <p:cNvSpPr/>
            <p:nvPr/>
          </p:nvSpPr>
          <p:spPr>
            <a:xfrm>
              <a:off x="4049800" y="640400"/>
              <a:ext cx="858900" cy="858900"/>
            </a:xfrm>
            <a:prstGeom prst="donut">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5"/>
            <p:cNvSpPr/>
            <p:nvPr/>
          </p:nvSpPr>
          <p:spPr>
            <a:xfrm>
              <a:off x="4049800" y="640400"/>
              <a:ext cx="858900" cy="858900"/>
            </a:xfrm>
            <a:prstGeom prst="blockArc">
              <a:avLst>
                <a:gd name="adj1" fmla="val 16159157"/>
                <a:gd name="adj2" fmla="val 8404479"/>
                <a:gd name="adj3" fmla="val 2489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 name="Google Shape;1425;p55"/>
          <p:cNvGrpSpPr/>
          <p:nvPr/>
        </p:nvGrpSpPr>
        <p:grpSpPr>
          <a:xfrm>
            <a:off x="5473042" y="3157531"/>
            <a:ext cx="808053" cy="806679"/>
            <a:chOff x="4049800" y="640400"/>
            <a:chExt cx="858900" cy="858900"/>
          </a:xfrm>
        </p:grpSpPr>
        <p:sp>
          <p:nvSpPr>
            <p:cNvPr id="1426" name="Google Shape;1426;p55"/>
            <p:cNvSpPr/>
            <p:nvPr/>
          </p:nvSpPr>
          <p:spPr>
            <a:xfrm>
              <a:off x="4049800" y="640400"/>
              <a:ext cx="858900" cy="858900"/>
            </a:xfrm>
            <a:prstGeom prst="donut">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5"/>
            <p:cNvSpPr/>
            <p:nvPr/>
          </p:nvSpPr>
          <p:spPr>
            <a:xfrm>
              <a:off x="4049800" y="640400"/>
              <a:ext cx="858900" cy="858900"/>
            </a:xfrm>
            <a:prstGeom prst="blockArc">
              <a:avLst>
                <a:gd name="adj1" fmla="val 16159157"/>
                <a:gd name="adj2" fmla="val 1071592"/>
                <a:gd name="adj3" fmla="val 2493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8" name="Google Shape;1428;p55"/>
          <p:cNvSpPr/>
          <p:nvPr/>
        </p:nvSpPr>
        <p:spPr>
          <a:xfrm>
            <a:off x="1839675" y="1677952"/>
            <a:ext cx="715552" cy="381145"/>
          </a:xfrm>
          <a:custGeom>
            <a:avLst/>
            <a:gdLst/>
            <a:ahLst/>
            <a:cxnLst/>
            <a:rect l="l" t="t" r="r" b="b"/>
            <a:pathLst>
              <a:path w="208768" h="111202" extrusionOk="0">
                <a:moveTo>
                  <a:pt x="0" y="0"/>
                </a:moveTo>
                <a:lnTo>
                  <a:pt x="0" y="90781"/>
                </a:lnTo>
                <a:cubicBezTo>
                  <a:pt x="0" y="102068"/>
                  <a:pt x="9134" y="111201"/>
                  <a:pt x="20420" y="111201"/>
                </a:cubicBezTo>
                <a:lnTo>
                  <a:pt x="188347" y="111201"/>
                </a:lnTo>
                <a:cubicBezTo>
                  <a:pt x="199634" y="111201"/>
                  <a:pt x="208767" y="102068"/>
                  <a:pt x="208767" y="90781"/>
                </a:cubicBezTo>
                <a:lnTo>
                  <a:pt x="2087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5"/>
          <p:cNvSpPr/>
          <p:nvPr/>
        </p:nvSpPr>
        <p:spPr>
          <a:xfrm>
            <a:off x="2197370" y="1677952"/>
            <a:ext cx="357780" cy="381145"/>
          </a:xfrm>
          <a:custGeom>
            <a:avLst/>
            <a:gdLst/>
            <a:ahLst/>
            <a:cxnLst/>
            <a:rect l="l" t="t" r="r" b="b"/>
            <a:pathLst>
              <a:path w="104385" h="111202" extrusionOk="0">
                <a:moveTo>
                  <a:pt x="1" y="0"/>
                </a:moveTo>
                <a:lnTo>
                  <a:pt x="1" y="111201"/>
                </a:lnTo>
                <a:lnTo>
                  <a:pt x="83964" y="111201"/>
                </a:lnTo>
                <a:cubicBezTo>
                  <a:pt x="95251" y="111201"/>
                  <a:pt x="104384" y="102068"/>
                  <a:pt x="104384" y="90781"/>
                </a:cubicBezTo>
                <a:lnTo>
                  <a:pt x="1043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5"/>
          <p:cNvSpPr/>
          <p:nvPr/>
        </p:nvSpPr>
        <p:spPr>
          <a:xfrm>
            <a:off x="2313959" y="1864616"/>
            <a:ext cx="46737" cy="46624"/>
          </a:xfrm>
          <a:custGeom>
            <a:avLst/>
            <a:gdLst/>
            <a:ahLst/>
            <a:cxnLst/>
            <a:rect l="l" t="t" r="r" b="b"/>
            <a:pathLst>
              <a:path w="13636" h="13603" extrusionOk="0">
                <a:moveTo>
                  <a:pt x="6818" y="0"/>
                </a:moveTo>
                <a:cubicBezTo>
                  <a:pt x="3066" y="0"/>
                  <a:pt x="0" y="3034"/>
                  <a:pt x="0" y="6818"/>
                </a:cubicBezTo>
                <a:cubicBezTo>
                  <a:pt x="0" y="10569"/>
                  <a:pt x="3066" y="13603"/>
                  <a:pt x="6818" y="13603"/>
                </a:cubicBezTo>
                <a:cubicBezTo>
                  <a:pt x="10569" y="13603"/>
                  <a:pt x="13635" y="10569"/>
                  <a:pt x="13635" y="6818"/>
                </a:cubicBezTo>
                <a:cubicBezTo>
                  <a:pt x="13635" y="3034"/>
                  <a:pt x="10569" y="0"/>
                  <a:pt x="6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5"/>
          <p:cNvSpPr/>
          <p:nvPr/>
        </p:nvSpPr>
        <p:spPr>
          <a:xfrm>
            <a:off x="2313959" y="1771283"/>
            <a:ext cx="46737" cy="46628"/>
          </a:xfrm>
          <a:custGeom>
            <a:avLst/>
            <a:gdLst/>
            <a:ahLst/>
            <a:cxnLst/>
            <a:rect l="l" t="t" r="r" b="b"/>
            <a:pathLst>
              <a:path w="13636" h="13604" extrusionOk="0">
                <a:moveTo>
                  <a:pt x="6818" y="1"/>
                </a:moveTo>
                <a:cubicBezTo>
                  <a:pt x="3066" y="1"/>
                  <a:pt x="0" y="3067"/>
                  <a:pt x="0" y="6818"/>
                </a:cubicBezTo>
                <a:cubicBezTo>
                  <a:pt x="0" y="10569"/>
                  <a:pt x="3066" y="13603"/>
                  <a:pt x="6818" y="13603"/>
                </a:cubicBezTo>
                <a:cubicBezTo>
                  <a:pt x="10569" y="13603"/>
                  <a:pt x="13635" y="10569"/>
                  <a:pt x="13635" y="6818"/>
                </a:cubicBezTo>
                <a:cubicBezTo>
                  <a:pt x="13635" y="3067"/>
                  <a:pt x="10569" y="1"/>
                  <a:pt x="6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5"/>
          <p:cNvSpPr/>
          <p:nvPr/>
        </p:nvSpPr>
        <p:spPr>
          <a:xfrm>
            <a:off x="2407294" y="1864616"/>
            <a:ext cx="46737" cy="46624"/>
          </a:xfrm>
          <a:custGeom>
            <a:avLst/>
            <a:gdLst/>
            <a:ahLst/>
            <a:cxnLst/>
            <a:rect l="l" t="t" r="r" b="b"/>
            <a:pathLst>
              <a:path w="13636" h="13603" extrusionOk="0">
                <a:moveTo>
                  <a:pt x="6818" y="0"/>
                </a:moveTo>
                <a:cubicBezTo>
                  <a:pt x="3067" y="0"/>
                  <a:pt x="1" y="3034"/>
                  <a:pt x="1" y="6818"/>
                </a:cubicBezTo>
                <a:cubicBezTo>
                  <a:pt x="1" y="10569"/>
                  <a:pt x="3067" y="13603"/>
                  <a:pt x="6818" y="13603"/>
                </a:cubicBezTo>
                <a:cubicBezTo>
                  <a:pt x="10570" y="13603"/>
                  <a:pt x="13636" y="10569"/>
                  <a:pt x="13636" y="6818"/>
                </a:cubicBezTo>
                <a:cubicBezTo>
                  <a:pt x="13636" y="3034"/>
                  <a:pt x="10570" y="0"/>
                  <a:pt x="6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5"/>
          <p:cNvSpPr/>
          <p:nvPr/>
        </p:nvSpPr>
        <p:spPr>
          <a:xfrm>
            <a:off x="2407294" y="1771283"/>
            <a:ext cx="46737" cy="46628"/>
          </a:xfrm>
          <a:custGeom>
            <a:avLst/>
            <a:gdLst/>
            <a:ahLst/>
            <a:cxnLst/>
            <a:rect l="l" t="t" r="r" b="b"/>
            <a:pathLst>
              <a:path w="13636" h="13604" extrusionOk="0">
                <a:moveTo>
                  <a:pt x="6818" y="1"/>
                </a:moveTo>
                <a:cubicBezTo>
                  <a:pt x="3067" y="1"/>
                  <a:pt x="1" y="3067"/>
                  <a:pt x="1" y="6818"/>
                </a:cubicBezTo>
                <a:cubicBezTo>
                  <a:pt x="1" y="10569"/>
                  <a:pt x="3067" y="13603"/>
                  <a:pt x="6818" y="13603"/>
                </a:cubicBezTo>
                <a:cubicBezTo>
                  <a:pt x="10570" y="13603"/>
                  <a:pt x="13636" y="10569"/>
                  <a:pt x="13636" y="6818"/>
                </a:cubicBezTo>
                <a:cubicBezTo>
                  <a:pt x="13636" y="3067"/>
                  <a:pt x="10570" y="1"/>
                  <a:pt x="6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5"/>
          <p:cNvSpPr/>
          <p:nvPr/>
        </p:nvSpPr>
        <p:spPr>
          <a:xfrm>
            <a:off x="2064136" y="1970925"/>
            <a:ext cx="99958" cy="46737"/>
          </a:xfrm>
          <a:custGeom>
            <a:avLst/>
            <a:gdLst/>
            <a:ahLst/>
            <a:cxnLst/>
            <a:rect l="l" t="t" r="r" b="b"/>
            <a:pathLst>
              <a:path w="40841" h="13636" extrusionOk="0">
                <a:moveTo>
                  <a:pt x="6818" y="1"/>
                </a:moveTo>
                <a:cubicBezTo>
                  <a:pt x="3034" y="1"/>
                  <a:pt x="1" y="3067"/>
                  <a:pt x="1" y="6818"/>
                </a:cubicBezTo>
                <a:cubicBezTo>
                  <a:pt x="1" y="10570"/>
                  <a:pt x="3034" y="13636"/>
                  <a:pt x="6818" y="13636"/>
                </a:cubicBezTo>
                <a:lnTo>
                  <a:pt x="34023" y="13636"/>
                </a:lnTo>
                <a:cubicBezTo>
                  <a:pt x="37807" y="13636"/>
                  <a:pt x="40841" y="10570"/>
                  <a:pt x="40841" y="6818"/>
                </a:cubicBezTo>
                <a:cubicBezTo>
                  <a:pt x="40841" y="3067"/>
                  <a:pt x="37807" y="1"/>
                  <a:pt x="34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5"/>
          <p:cNvSpPr/>
          <p:nvPr/>
        </p:nvSpPr>
        <p:spPr>
          <a:xfrm>
            <a:off x="1940723" y="1771283"/>
            <a:ext cx="140096" cy="139983"/>
          </a:xfrm>
          <a:custGeom>
            <a:avLst/>
            <a:gdLst/>
            <a:ahLst/>
            <a:cxnLst/>
            <a:rect l="l" t="t" r="r" b="b"/>
            <a:pathLst>
              <a:path w="40874" h="40841" extrusionOk="0">
                <a:moveTo>
                  <a:pt x="20420" y="1"/>
                </a:moveTo>
                <a:cubicBezTo>
                  <a:pt x="16669" y="1"/>
                  <a:pt x="13635" y="3067"/>
                  <a:pt x="13635" y="6818"/>
                </a:cubicBezTo>
                <a:lnTo>
                  <a:pt x="13635" y="13603"/>
                </a:lnTo>
                <a:lnTo>
                  <a:pt x="6818" y="13603"/>
                </a:lnTo>
                <a:cubicBezTo>
                  <a:pt x="3067" y="13603"/>
                  <a:pt x="0" y="16669"/>
                  <a:pt x="0" y="20421"/>
                </a:cubicBezTo>
                <a:cubicBezTo>
                  <a:pt x="0" y="24172"/>
                  <a:pt x="3067" y="27238"/>
                  <a:pt x="6818" y="27238"/>
                </a:cubicBezTo>
                <a:lnTo>
                  <a:pt x="13635" y="27238"/>
                </a:lnTo>
                <a:lnTo>
                  <a:pt x="13635" y="34056"/>
                </a:lnTo>
                <a:cubicBezTo>
                  <a:pt x="13635" y="37807"/>
                  <a:pt x="16669" y="40841"/>
                  <a:pt x="20420" y="40841"/>
                </a:cubicBezTo>
                <a:cubicBezTo>
                  <a:pt x="24204" y="40841"/>
                  <a:pt x="27238" y="37807"/>
                  <a:pt x="27238" y="34056"/>
                </a:cubicBezTo>
                <a:lnTo>
                  <a:pt x="27238" y="27238"/>
                </a:lnTo>
                <a:lnTo>
                  <a:pt x="34055" y="27238"/>
                </a:lnTo>
                <a:cubicBezTo>
                  <a:pt x="37807" y="27238"/>
                  <a:pt x="40873" y="24172"/>
                  <a:pt x="40873" y="20421"/>
                </a:cubicBezTo>
                <a:cubicBezTo>
                  <a:pt x="40873" y="16669"/>
                  <a:pt x="37807" y="13603"/>
                  <a:pt x="34055" y="13603"/>
                </a:cubicBezTo>
                <a:lnTo>
                  <a:pt x="27238" y="13603"/>
                </a:lnTo>
                <a:lnTo>
                  <a:pt x="27238" y="6818"/>
                </a:lnTo>
                <a:cubicBezTo>
                  <a:pt x="27238" y="3067"/>
                  <a:pt x="24204" y="1"/>
                  <a:pt x="204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6" name="Google Shape;1436;p55"/>
          <p:cNvGrpSpPr/>
          <p:nvPr/>
        </p:nvGrpSpPr>
        <p:grpSpPr>
          <a:xfrm rot="5400000">
            <a:off x="1971272" y="2110104"/>
            <a:ext cx="452369" cy="710855"/>
            <a:chOff x="1927825" y="238125"/>
            <a:chExt cx="3744775" cy="5219200"/>
          </a:xfrm>
        </p:grpSpPr>
        <p:sp>
          <p:nvSpPr>
            <p:cNvPr id="1437" name="Google Shape;1437;p55"/>
            <p:cNvSpPr/>
            <p:nvPr/>
          </p:nvSpPr>
          <p:spPr>
            <a:xfrm>
              <a:off x="1927825" y="238125"/>
              <a:ext cx="3744775" cy="5219200"/>
            </a:xfrm>
            <a:custGeom>
              <a:avLst/>
              <a:gdLst/>
              <a:ahLst/>
              <a:cxnLst/>
              <a:rect l="l" t="t" r="r" b="b"/>
              <a:pathLst>
                <a:path w="149791" h="208768" extrusionOk="0">
                  <a:moveTo>
                    <a:pt x="74896" y="0"/>
                  </a:moveTo>
                  <a:cubicBezTo>
                    <a:pt x="33599" y="0"/>
                    <a:pt x="0" y="33598"/>
                    <a:pt x="0" y="74895"/>
                  </a:cubicBezTo>
                  <a:lnTo>
                    <a:pt x="0" y="133872"/>
                  </a:lnTo>
                  <a:cubicBezTo>
                    <a:pt x="0" y="175169"/>
                    <a:pt x="33599" y="208767"/>
                    <a:pt x="74896" y="208767"/>
                  </a:cubicBezTo>
                  <a:cubicBezTo>
                    <a:pt x="116192" y="208767"/>
                    <a:pt x="149791" y="175169"/>
                    <a:pt x="149791" y="133872"/>
                  </a:cubicBezTo>
                  <a:lnTo>
                    <a:pt x="149791" y="74895"/>
                  </a:lnTo>
                  <a:cubicBezTo>
                    <a:pt x="149791" y="33598"/>
                    <a:pt x="116192" y="0"/>
                    <a:pt x="748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5"/>
            <p:cNvSpPr/>
            <p:nvPr/>
          </p:nvSpPr>
          <p:spPr>
            <a:xfrm>
              <a:off x="3800200" y="238125"/>
              <a:ext cx="1872400" cy="5219200"/>
            </a:xfrm>
            <a:custGeom>
              <a:avLst/>
              <a:gdLst/>
              <a:ahLst/>
              <a:cxnLst/>
              <a:rect l="l" t="t" r="r" b="b"/>
              <a:pathLst>
                <a:path w="74896" h="208768" extrusionOk="0">
                  <a:moveTo>
                    <a:pt x="1" y="0"/>
                  </a:moveTo>
                  <a:lnTo>
                    <a:pt x="1" y="208767"/>
                  </a:lnTo>
                  <a:cubicBezTo>
                    <a:pt x="41297" y="208767"/>
                    <a:pt x="74896" y="175169"/>
                    <a:pt x="74896" y="133872"/>
                  </a:cubicBezTo>
                  <a:lnTo>
                    <a:pt x="74896" y="74895"/>
                  </a:lnTo>
                  <a:cubicBezTo>
                    <a:pt x="74896" y="33598"/>
                    <a:pt x="41297"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5"/>
            <p:cNvSpPr/>
            <p:nvPr/>
          </p:nvSpPr>
          <p:spPr>
            <a:xfrm>
              <a:off x="3629775" y="238125"/>
              <a:ext cx="340900" cy="1319475"/>
            </a:xfrm>
            <a:custGeom>
              <a:avLst/>
              <a:gdLst/>
              <a:ahLst/>
              <a:cxnLst/>
              <a:rect l="l" t="t" r="r" b="b"/>
              <a:pathLst>
                <a:path w="13636" h="52779" extrusionOk="0">
                  <a:moveTo>
                    <a:pt x="6818" y="0"/>
                  </a:moveTo>
                  <a:cubicBezTo>
                    <a:pt x="3066" y="0"/>
                    <a:pt x="0" y="3034"/>
                    <a:pt x="0" y="6818"/>
                  </a:cubicBezTo>
                  <a:lnTo>
                    <a:pt x="0" y="45994"/>
                  </a:lnTo>
                  <a:cubicBezTo>
                    <a:pt x="0" y="49745"/>
                    <a:pt x="3066" y="52779"/>
                    <a:pt x="6818" y="52779"/>
                  </a:cubicBezTo>
                  <a:cubicBezTo>
                    <a:pt x="10569" y="52779"/>
                    <a:pt x="13635" y="49745"/>
                    <a:pt x="13635" y="45994"/>
                  </a:cubicBezTo>
                  <a:lnTo>
                    <a:pt x="13635" y="6818"/>
                  </a:lnTo>
                  <a:cubicBezTo>
                    <a:pt x="13635" y="3034"/>
                    <a:pt x="10569" y="0"/>
                    <a:pt x="68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5"/>
            <p:cNvSpPr/>
            <p:nvPr/>
          </p:nvSpPr>
          <p:spPr>
            <a:xfrm>
              <a:off x="3800200" y="238125"/>
              <a:ext cx="170475" cy="1319475"/>
            </a:xfrm>
            <a:custGeom>
              <a:avLst/>
              <a:gdLst/>
              <a:ahLst/>
              <a:cxnLst/>
              <a:rect l="l" t="t" r="r" b="b"/>
              <a:pathLst>
                <a:path w="6819" h="52779" extrusionOk="0">
                  <a:moveTo>
                    <a:pt x="1" y="0"/>
                  </a:moveTo>
                  <a:lnTo>
                    <a:pt x="1" y="52779"/>
                  </a:lnTo>
                  <a:cubicBezTo>
                    <a:pt x="3752" y="52779"/>
                    <a:pt x="6818" y="49745"/>
                    <a:pt x="6818" y="45994"/>
                  </a:cubicBezTo>
                  <a:lnTo>
                    <a:pt x="6818" y="6818"/>
                  </a:lnTo>
                  <a:cubicBezTo>
                    <a:pt x="6818" y="3034"/>
                    <a:pt x="3752"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5"/>
            <p:cNvSpPr/>
            <p:nvPr/>
          </p:nvSpPr>
          <p:spPr>
            <a:xfrm>
              <a:off x="3289700" y="1259125"/>
              <a:ext cx="1021025" cy="1361900"/>
            </a:xfrm>
            <a:custGeom>
              <a:avLst/>
              <a:gdLst/>
              <a:ahLst/>
              <a:cxnLst/>
              <a:rect l="l" t="t" r="r" b="b"/>
              <a:pathLst>
                <a:path w="40841" h="54476" extrusionOk="0">
                  <a:moveTo>
                    <a:pt x="20421" y="0"/>
                  </a:moveTo>
                  <a:cubicBezTo>
                    <a:pt x="9167" y="0"/>
                    <a:pt x="1" y="9166"/>
                    <a:pt x="1" y="20420"/>
                  </a:cubicBezTo>
                  <a:lnTo>
                    <a:pt x="1" y="34055"/>
                  </a:lnTo>
                  <a:cubicBezTo>
                    <a:pt x="1" y="45309"/>
                    <a:pt x="9167" y="54475"/>
                    <a:pt x="20421" y="54475"/>
                  </a:cubicBezTo>
                  <a:cubicBezTo>
                    <a:pt x="31674" y="54475"/>
                    <a:pt x="40841" y="45309"/>
                    <a:pt x="40841" y="34055"/>
                  </a:cubicBezTo>
                  <a:lnTo>
                    <a:pt x="40841" y="20420"/>
                  </a:lnTo>
                  <a:cubicBezTo>
                    <a:pt x="40841" y="9166"/>
                    <a:pt x="31674" y="0"/>
                    <a:pt x="20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5"/>
            <p:cNvSpPr/>
            <p:nvPr/>
          </p:nvSpPr>
          <p:spPr>
            <a:xfrm>
              <a:off x="3800200" y="1259125"/>
              <a:ext cx="510525" cy="1361900"/>
            </a:xfrm>
            <a:custGeom>
              <a:avLst/>
              <a:gdLst/>
              <a:ahLst/>
              <a:cxnLst/>
              <a:rect l="l" t="t" r="r" b="b"/>
              <a:pathLst>
                <a:path w="20421" h="54476" extrusionOk="0">
                  <a:moveTo>
                    <a:pt x="1" y="0"/>
                  </a:moveTo>
                  <a:lnTo>
                    <a:pt x="1" y="54475"/>
                  </a:lnTo>
                  <a:cubicBezTo>
                    <a:pt x="11254" y="54475"/>
                    <a:pt x="20421" y="45309"/>
                    <a:pt x="20421" y="34055"/>
                  </a:cubicBezTo>
                  <a:lnTo>
                    <a:pt x="20421" y="20420"/>
                  </a:lnTo>
                  <a:cubicBezTo>
                    <a:pt x="20421" y="9166"/>
                    <a:pt x="11254"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3" name="Google Shape;1443;p55"/>
          <p:cNvSpPr/>
          <p:nvPr/>
        </p:nvSpPr>
        <p:spPr>
          <a:xfrm>
            <a:off x="2230811" y="1970925"/>
            <a:ext cx="99958" cy="46737"/>
          </a:xfrm>
          <a:custGeom>
            <a:avLst/>
            <a:gdLst/>
            <a:ahLst/>
            <a:cxnLst/>
            <a:rect l="l" t="t" r="r" b="b"/>
            <a:pathLst>
              <a:path w="40841" h="13636" extrusionOk="0">
                <a:moveTo>
                  <a:pt x="6818" y="1"/>
                </a:moveTo>
                <a:cubicBezTo>
                  <a:pt x="3034" y="1"/>
                  <a:pt x="1" y="3067"/>
                  <a:pt x="1" y="6818"/>
                </a:cubicBezTo>
                <a:cubicBezTo>
                  <a:pt x="1" y="10570"/>
                  <a:pt x="3034" y="13636"/>
                  <a:pt x="6818" y="13636"/>
                </a:cubicBezTo>
                <a:lnTo>
                  <a:pt x="34023" y="13636"/>
                </a:lnTo>
                <a:cubicBezTo>
                  <a:pt x="37807" y="13636"/>
                  <a:pt x="40841" y="10570"/>
                  <a:pt x="40841" y="6818"/>
                </a:cubicBezTo>
                <a:cubicBezTo>
                  <a:pt x="40841" y="3067"/>
                  <a:pt x="37807" y="1"/>
                  <a:pt x="34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47"/>
        <p:cNvGrpSpPr/>
        <p:nvPr/>
      </p:nvGrpSpPr>
      <p:grpSpPr>
        <a:xfrm>
          <a:off x="0" y="0"/>
          <a:ext cx="0" cy="0"/>
          <a:chOff x="0" y="0"/>
          <a:chExt cx="0" cy="0"/>
        </a:xfrm>
      </p:grpSpPr>
      <p:sp>
        <p:nvSpPr>
          <p:cNvPr id="1448" name="Google Shape;1448;p56"/>
          <p:cNvSpPr txBox="1">
            <a:spLocks noGrp="1"/>
          </p:cNvSpPr>
          <p:nvPr>
            <p:ph type="title"/>
          </p:nvPr>
        </p:nvSpPr>
        <p:spPr>
          <a:xfrm>
            <a:off x="889950" y="1407400"/>
            <a:ext cx="4484700" cy="80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BULLET POINTS ARE VERY USEFUL</a:t>
            </a:r>
            <a:endParaRPr/>
          </a:p>
        </p:txBody>
      </p:sp>
      <p:sp>
        <p:nvSpPr>
          <p:cNvPr id="1449" name="Google Shape;1449;p56"/>
          <p:cNvSpPr txBox="1">
            <a:spLocks noGrp="1"/>
          </p:cNvSpPr>
          <p:nvPr>
            <p:ph type="body" idx="2"/>
          </p:nvPr>
        </p:nvSpPr>
        <p:spPr>
          <a:xfrm>
            <a:off x="889950" y="2867650"/>
            <a:ext cx="4360200" cy="10542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This is an item from your list</a:t>
            </a:r>
            <a:endParaRPr/>
          </a:p>
          <a:p>
            <a:pPr marL="457200" lvl="0" indent="-317500" algn="l" rtl="0">
              <a:spcBef>
                <a:spcPts val="0"/>
              </a:spcBef>
              <a:spcAft>
                <a:spcPts val="0"/>
              </a:spcAft>
              <a:buSzPts val="1400"/>
              <a:buChar char="●"/>
            </a:pPr>
            <a:r>
              <a:rPr lang="en"/>
              <a:t>This is an item from your list</a:t>
            </a:r>
            <a:endParaRPr/>
          </a:p>
          <a:p>
            <a:pPr marL="457200" lvl="0" indent="-317500" algn="l" rtl="0">
              <a:spcBef>
                <a:spcPts val="0"/>
              </a:spcBef>
              <a:spcAft>
                <a:spcPts val="0"/>
              </a:spcAft>
              <a:buSzPts val="1400"/>
              <a:buChar char="●"/>
            </a:pPr>
            <a:r>
              <a:rPr lang="en"/>
              <a:t>This is an item from your list</a:t>
            </a:r>
            <a:endParaRPr/>
          </a:p>
          <a:p>
            <a:pPr marL="457200" lvl="0" indent="-317500" algn="l" rtl="0">
              <a:spcBef>
                <a:spcPts val="0"/>
              </a:spcBef>
              <a:spcAft>
                <a:spcPts val="0"/>
              </a:spcAft>
              <a:buSzPts val="1400"/>
              <a:buChar char="●"/>
            </a:pPr>
            <a:r>
              <a:rPr lang="en"/>
              <a:t>This is an item from your list</a:t>
            </a:r>
            <a:endParaRPr/>
          </a:p>
          <a:p>
            <a:pPr marL="457200" lvl="0" indent="-317500" algn="l" rtl="0">
              <a:spcBef>
                <a:spcPts val="0"/>
              </a:spcBef>
              <a:spcAft>
                <a:spcPts val="0"/>
              </a:spcAft>
              <a:buSzPts val="1400"/>
              <a:buChar char="●"/>
            </a:pPr>
            <a:r>
              <a:rPr lang="en"/>
              <a:t>This is an item from your list</a:t>
            </a:r>
            <a:endParaRPr/>
          </a:p>
        </p:txBody>
      </p:sp>
      <p:sp>
        <p:nvSpPr>
          <p:cNvPr id="1450" name="Google Shape;1450;p56"/>
          <p:cNvSpPr txBox="1">
            <a:spLocks noGrp="1"/>
          </p:cNvSpPr>
          <p:nvPr>
            <p:ph type="subTitle" idx="1"/>
          </p:nvPr>
        </p:nvSpPr>
        <p:spPr>
          <a:xfrm>
            <a:off x="889950" y="2270875"/>
            <a:ext cx="4045200" cy="22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has a beautiful name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54"/>
        <p:cNvGrpSpPr/>
        <p:nvPr/>
      </p:nvGrpSpPr>
      <p:grpSpPr>
        <a:xfrm>
          <a:off x="0" y="0"/>
          <a:ext cx="0" cy="0"/>
          <a:chOff x="0" y="0"/>
          <a:chExt cx="0" cy="0"/>
        </a:xfrm>
      </p:grpSpPr>
      <p:sp>
        <p:nvSpPr>
          <p:cNvPr id="1455" name="Google Shape;1455;p57"/>
          <p:cNvSpPr txBox="1">
            <a:spLocks noGrp="1"/>
          </p:cNvSpPr>
          <p:nvPr>
            <p:ph type="title"/>
          </p:nvPr>
        </p:nvSpPr>
        <p:spPr>
          <a:xfrm>
            <a:off x="3661425" y="1814600"/>
            <a:ext cx="4837800" cy="1279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 PICTURE ALWAYS REINFORCES THE  MAIN CONCEPT</a:t>
            </a:r>
            <a:endParaRPr/>
          </a:p>
        </p:txBody>
      </p:sp>
      <p:sp>
        <p:nvSpPr>
          <p:cNvPr id="1456" name="Google Shape;1456;p57"/>
          <p:cNvSpPr txBox="1">
            <a:spLocks noGrp="1"/>
          </p:cNvSpPr>
          <p:nvPr>
            <p:ph type="subTitle" idx="1"/>
          </p:nvPr>
        </p:nvSpPr>
        <p:spPr>
          <a:xfrm>
            <a:off x="3661250" y="3094250"/>
            <a:ext cx="4837800" cy="402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Images reveal large amounts of data, so remember: use an image instead of a long text</a:t>
            </a:r>
            <a:endParaRPr/>
          </a:p>
        </p:txBody>
      </p:sp>
      <p:pic>
        <p:nvPicPr>
          <p:cNvPr id="1457" name="Google Shape;1457;p57"/>
          <p:cNvPicPr preferRelativeResize="0"/>
          <p:nvPr/>
        </p:nvPicPr>
        <p:blipFill rotWithShape="1">
          <a:blip r:embed="rId3">
            <a:alphaModFix/>
          </a:blip>
          <a:srcRect l="20243" t="9850" r="10475" b="10194"/>
          <a:stretch/>
        </p:blipFill>
        <p:spPr>
          <a:xfrm flipH="1">
            <a:off x="0" y="0"/>
            <a:ext cx="3226787" cy="5143499"/>
          </a:xfrm>
          <a:prstGeom prst="rect">
            <a:avLst/>
          </a:prstGeom>
          <a:noFill/>
          <a:ln>
            <a:noFill/>
          </a:ln>
        </p:spPr>
      </p:pic>
      <p:sp>
        <p:nvSpPr>
          <p:cNvPr id="1458" name="Google Shape;1458;p57"/>
          <p:cNvSpPr/>
          <p:nvPr/>
        </p:nvSpPr>
        <p:spPr>
          <a:xfrm>
            <a:off x="2523842" y="4238486"/>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7"/>
          <p:cNvSpPr/>
          <p:nvPr/>
        </p:nvSpPr>
        <p:spPr>
          <a:xfrm>
            <a:off x="3113557" y="4238486"/>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7"/>
          <p:cNvSpPr/>
          <p:nvPr/>
        </p:nvSpPr>
        <p:spPr>
          <a:xfrm>
            <a:off x="3703272" y="4238486"/>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7"/>
          <p:cNvSpPr/>
          <p:nvPr/>
        </p:nvSpPr>
        <p:spPr>
          <a:xfrm>
            <a:off x="2523842" y="3636301"/>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7"/>
          <p:cNvSpPr/>
          <p:nvPr/>
        </p:nvSpPr>
        <p:spPr>
          <a:xfrm>
            <a:off x="3114444" y="3033260"/>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7"/>
          <p:cNvSpPr/>
          <p:nvPr/>
        </p:nvSpPr>
        <p:spPr>
          <a:xfrm>
            <a:off x="3114470" y="3636288"/>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7"/>
          <p:cNvSpPr/>
          <p:nvPr/>
        </p:nvSpPr>
        <p:spPr>
          <a:xfrm>
            <a:off x="2524358" y="484151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7"/>
          <p:cNvSpPr/>
          <p:nvPr/>
        </p:nvSpPr>
        <p:spPr>
          <a:xfrm>
            <a:off x="3114577" y="4841489"/>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7"/>
          <p:cNvSpPr/>
          <p:nvPr/>
        </p:nvSpPr>
        <p:spPr>
          <a:xfrm>
            <a:off x="3704338" y="4841501"/>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7"/>
          <p:cNvSpPr/>
          <p:nvPr/>
        </p:nvSpPr>
        <p:spPr>
          <a:xfrm rot="10800000">
            <a:off x="3116441" y="1809093"/>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7"/>
          <p:cNvSpPr/>
          <p:nvPr/>
        </p:nvSpPr>
        <p:spPr>
          <a:xfrm rot="10800000">
            <a:off x="3114067" y="3033241"/>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7"/>
          <p:cNvSpPr/>
          <p:nvPr/>
        </p:nvSpPr>
        <p:spPr>
          <a:xfrm rot="10800000">
            <a:off x="3705641" y="1206060"/>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7"/>
          <p:cNvSpPr/>
          <p:nvPr/>
        </p:nvSpPr>
        <p:spPr>
          <a:xfrm rot="10800000">
            <a:off x="3116383" y="1206918"/>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7"/>
          <p:cNvSpPr/>
          <p:nvPr/>
        </p:nvSpPr>
        <p:spPr>
          <a:xfrm rot="10800000">
            <a:off x="3705528" y="603035"/>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7"/>
          <p:cNvSpPr/>
          <p:nvPr/>
        </p:nvSpPr>
        <p:spPr>
          <a:xfrm rot="10800000">
            <a:off x="3116271" y="603893"/>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7"/>
          <p:cNvSpPr/>
          <p:nvPr/>
        </p:nvSpPr>
        <p:spPr>
          <a:xfrm rot="10800000">
            <a:off x="2525934" y="603910"/>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7"/>
          <p:cNvSpPr/>
          <p:nvPr/>
        </p:nvSpPr>
        <p:spPr>
          <a:xfrm rot="10800000">
            <a:off x="3705528" y="10"/>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7"/>
          <p:cNvSpPr/>
          <p:nvPr/>
        </p:nvSpPr>
        <p:spPr>
          <a:xfrm rot="10800000">
            <a:off x="3116271" y="868"/>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7"/>
          <p:cNvSpPr/>
          <p:nvPr/>
        </p:nvSpPr>
        <p:spPr>
          <a:xfrm rot="10800000">
            <a:off x="2526509" y="885"/>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80"/>
        <p:cNvGrpSpPr/>
        <p:nvPr/>
      </p:nvGrpSpPr>
      <p:grpSpPr>
        <a:xfrm>
          <a:off x="0" y="0"/>
          <a:ext cx="0" cy="0"/>
          <a:chOff x="0" y="0"/>
          <a:chExt cx="0" cy="0"/>
        </a:xfrm>
      </p:grpSpPr>
      <p:sp>
        <p:nvSpPr>
          <p:cNvPr id="1481" name="Google Shape;1481;p58"/>
          <p:cNvSpPr txBox="1">
            <a:spLocks noGrp="1"/>
          </p:cNvSpPr>
          <p:nvPr>
            <p:ph type="title"/>
          </p:nvPr>
        </p:nvSpPr>
        <p:spPr>
          <a:xfrm>
            <a:off x="2198250" y="1782600"/>
            <a:ext cx="4747500" cy="180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a:t>
            </a:r>
            <a:endParaRPr/>
          </a:p>
          <a:p>
            <a:pPr marL="0" lvl="0" indent="0" algn="ctr" rtl="0">
              <a:spcBef>
                <a:spcPts val="0"/>
              </a:spcBef>
              <a:spcAft>
                <a:spcPts val="0"/>
              </a:spcAft>
              <a:buNone/>
            </a:pPr>
            <a:r>
              <a:rPr lang="en"/>
              <a:t>WORDS</a:t>
            </a:r>
            <a:endParaRPr/>
          </a:p>
        </p:txBody>
      </p:sp>
      <p:sp>
        <p:nvSpPr>
          <p:cNvPr id="1482" name="Google Shape;1482;p58"/>
          <p:cNvSpPr/>
          <p:nvPr/>
        </p:nvSpPr>
        <p:spPr>
          <a:xfrm rot="-5400000">
            <a:off x="8844042" y="5886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8"/>
          <p:cNvSpPr/>
          <p:nvPr/>
        </p:nvSpPr>
        <p:spPr>
          <a:xfrm rot="-5400000">
            <a:off x="8241218" y="1768593"/>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8"/>
          <p:cNvSpPr/>
          <p:nvPr/>
        </p:nvSpPr>
        <p:spPr>
          <a:xfrm rot="-5400000">
            <a:off x="7638816" y="588690"/>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8"/>
          <p:cNvSpPr/>
          <p:nvPr/>
        </p:nvSpPr>
        <p:spPr>
          <a:xfrm rot="-5400000">
            <a:off x="7637875" y="1179933"/>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8"/>
          <p:cNvSpPr/>
          <p:nvPr/>
        </p:nvSpPr>
        <p:spPr>
          <a:xfrm rot="-5400000">
            <a:off x="8241433" y="-108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8"/>
          <p:cNvSpPr/>
          <p:nvPr/>
        </p:nvSpPr>
        <p:spPr>
          <a:xfrm rot="-5400000">
            <a:off x="7036221" y="-1068"/>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8"/>
          <p:cNvSpPr/>
          <p:nvPr/>
        </p:nvSpPr>
        <p:spPr>
          <a:xfrm rot="-5400000">
            <a:off x="8240209" y="1178852"/>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8"/>
          <p:cNvSpPr/>
          <p:nvPr/>
        </p:nvSpPr>
        <p:spPr>
          <a:xfrm rot="-5400000">
            <a:off x="8842531" y="117977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8"/>
          <p:cNvSpPr/>
          <p:nvPr/>
        </p:nvSpPr>
        <p:spPr>
          <a:xfrm rot="-5400000">
            <a:off x="8241910" y="588710"/>
            <a:ext cx="294407" cy="301975"/>
          </a:xfrm>
          <a:custGeom>
            <a:avLst/>
            <a:gdLst/>
            <a:ahLst/>
            <a:cxnLst/>
            <a:rect l="l" t="t" r="r" b="b"/>
            <a:pathLst>
              <a:path w="9484" h="10578" extrusionOk="0">
                <a:moveTo>
                  <a:pt x="0" y="0"/>
                </a:moveTo>
                <a:lnTo>
                  <a:pt x="0" y="10578"/>
                </a:lnTo>
                <a:lnTo>
                  <a:pt x="9484" y="1057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8"/>
          <p:cNvSpPr/>
          <p:nvPr/>
        </p:nvSpPr>
        <p:spPr>
          <a:xfrm rot="-5400000">
            <a:off x="8843605" y="-2888"/>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8"/>
          <p:cNvSpPr/>
          <p:nvPr/>
        </p:nvSpPr>
        <p:spPr>
          <a:xfrm rot="-5400000">
            <a:off x="7638832" y="-2074"/>
            <a:ext cx="295369" cy="301119"/>
          </a:xfrm>
          <a:custGeom>
            <a:avLst/>
            <a:gdLst/>
            <a:ahLst/>
            <a:cxnLst/>
            <a:rect l="l" t="t" r="r" b="b"/>
            <a:pathLst>
              <a:path w="9515" h="10548" extrusionOk="0">
                <a:moveTo>
                  <a:pt x="1" y="0"/>
                </a:moveTo>
                <a:lnTo>
                  <a:pt x="1" y="10548"/>
                </a:lnTo>
                <a:lnTo>
                  <a:pt x="9515" y="1054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8"/>
          <p:cNvSpPr/>
          <p:nvPr/>
        </p:nvSpPr>
        <p:spPr>
          <a:xfrm rot="-5400000">
            <a:off x="7637200" y="177070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8"/>
          <p:cNvSpPr/>
          <p:nvPr/>
        </p:nvSpPr>
        <p:spPr>
          <a:xfrm rot="-5400000">
            <a:off x="7036641" y="588690"/>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8"/>
          <p:cNvSpPr/>
          <p:nvPr/>
        </p:nvSpPr>
        <p:spPr>
          <a:xfrm>
            <a:off x="59" y="4238490"/>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8"/>
          <p:cNvSpPr/>
          <p:nvPr/>
        </p:nvSpPr>
        <p:spPr>
          <a:xfrm>
            <a:off x="589775" y="4238490"/>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8"/>
          <p:cNvSpPr/>
          <p:nvPr/>
        </p:nvSpPr>
        <p:spPr>
          <a:xfrm>
            <a:off x="1179490" y="4238490"/>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8"/>
          <p:cNvSpPr/>
          <p:nvPr/>
        </p:nvSpPr>
        <p:spPr>
          <a:xfrm>
            <a:off x="59" y="3636305"/>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8"/>
          <p:cNvSpPr/>
          <p:nvPr/>
        </p:nvSpPr>
        <p:spPr>
          <a:xfrm>
            <a:off x="590661" y="3033264"/>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8"/>
          <p:cNvSpPr/>
          <p:nvPr/>
        </p:nvSpPr>
        <p:spPr>
          <a:xfrm>
            <a:off x="590687" y="363629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8"/>
          <p:cNvSpPr/>
          <p:nvPr/>
        </p:nvSpPr>
        <p:spPr>
          <a:xfrm>
            <a:off x="0" y="4841523"/>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8"/>
          <p:cNvSpPr/>
          <p:nvPr/>
        </p:nvSpPr>
        <p:spPr>
          <a:xfrm>
            <a:off x="590219" y="4841493"/>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8"/>
          <p:cNvSpPr/>
          <p:nvPr/>
        </p:nvSpPr>
        <p:spPr>
          <a:xfrm>
            <a:off x="1179981" y="4841505"/>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8"/>
          <p:cNvSpPr/>
          <p:nvPr/>
        </p:nvSpPr>
        <p:spPr>
          <a:xfrm>
            <a:off x="1768979" y="4839798"/>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chemeClr val="dk2"/>
            </a:gs>
            <a:gs pos="24000">
              <a:schemeClr val="dk2"/>
            </a:gs>
            <a:gs pos="56000">
              <a:schemeClr val="dk2"/>
            </a:gs>
            <a:gs pos="100000">
              <a:srgbClr val="141C21"/>
            </a:gs>
          </a:gsLst>
          <a:lin ang="5400700" scaled="0"/>
        </a:gradFill>
        <a:effectLst/>
      </p:bgPr>
    </p:bg>
    <p:spTree>
      <p:nvGrpSpPr>
        <p:cNvPr id="1" name="Shape 1508"/>
        <p:cNvGrpSpPr/>
        <p:nvPr/>
      </p:nvGrpSpPr>
      <p:grpSpPr>
        <a:xfrm>
          <a:off x="0" y="0"/>
          <a:ext cx="0" cy="0"/>
          <a:chOff x="0" y="0"/>
          <a:chExt cx="0" cy="0"/>
        </a:xfrm>
      </p:grpSpPr>
      <p:sp>
        <p:nvSpPr>
          <p:cNvPr id="1509" name="Google Shape;1509;p59"/>
          <p:cNvSpPr txBox="1">
            <a:spLocks noGrp="1"/>
          </p:cNvSpPr>
          <p:nvPr>
            <p:ph type="subTitle" idx="4294967295"/>
          </p:nvPr>
        </p:nvSpPr>
        <p:spPr>
          <a:xfrm>
            <a:off x="1500200" y="3368100"/>
            <a:ext cx="4476300" cy="697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Clr>
                <a:schemeClr val="dk1"/>
              </a:buClr>
              <a:buSzPts val="1100"/>
              <a:buFont typeface="Arial"/>
              <a:buNone/>
            </a:pPr>
            <a:r>
              <a:rPr lang="en"/>
              <a:t>Because key words are great for catching your audience’s attention</a:t>
            </a:r>
            <a:endParaRPr/>
          </a:p>
        </p:txBody>
      </p:sp>
      <p:sp>
        <p:nvSpPr>
          <p:cNvPr id="1510" name="Google Shape;1510;p59"/>
          <p:cNvSpPr txBox="1">
            <a:spLocks noGrp="1"/>
          </p:cNvSpPr>
          <p:nvPr>
            <p:ph type="title"/>
          </p:nvPr>
        </p:nvSpPr>
        <p:spPr>
          <a:xfrm>
            <a:off x="1500200" y="1693000"/>
            <a:ext cx="5612700" cy="167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AWESOME WORDS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15" name="Google Shape;1515;p60"/>
          <p:cNvSpPr txBox="1">
            <a:spLocks noGrp="1"/>
          </p:cNvSpPr>
          <p:nvPr>
            <p:ph type="title"/>
          </p:nvPr>
        </p:nvSpPr>
        <p:spPr>
          <a:xfrm>
            <a:off x="5022775" y="2487975"/>
            <a:ext cx="3403800" cy="987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BUSINESS MODEL</a:t>
            </a:r>
            <a:endParaRPr/>
          </a:p>
        </p:txBody>
      </p:sp>
      <p:sp>
        <p:nvSpPr>
          <p:cNvPr id="1516" name="Google Shape;1516;p60"/>
          <p:cNvSpPr txBox="1">
            <a:spLocks noGrp="1"/>
          </p:cNvSpPr>
          <p:nvPr>
            <p:ph type="title" idx="2"/>
          </p:nvPr>
        </p:nvSpPr>
        <p:spPr>
          <a:xfrm>
            <a:off x="5671075" y="1501025"/>
            <a:ext cx="2755500" cy="987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1517" name="Google Shape;1517;p60"/>
          <p:cNvSpPr txBox="1">
            <a:spLocks noGrp="1"/>
          </p:cNvSpPr>
          <p:nvPr>
            <p:ph type="subTitle" idx="1"/>
          </p:nvPr>
        </p:nvSpPr>
        <p:spPr>
          <a:xfrm>
            <a:off x="5718775" y="3474975"/>
            <a:ext cx="2707800" cy="705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Maven Pro"/>
                <a:ea typeface="Maven Pro"/>
                <a:cs typeface="Maven Pro"/>
                <a:sym typeface="Maven Pro"/>
              </a:rPr>
              <a:t>You could enter a subtitle here if you need it</a:t>
            </a:r>
            <a:endParaRPr sz="1800">
              <a:latin typeface="Maven Pro"/>
              <a:ea typeface="Maven Pro"/>
              <a:cs typeface="Maven Pro"/>
              <a:sym typeface="Maven Pro"/>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grpSp>
        <p:nvGrpSpPr>
          <p:cNvPr id="1522" name="Google Shape;1522;p61"/>
          <p:cNvGrpSpPr/>
          <p:nvPr/>
        </p:nvGrpSpPr>
        <p:grpSpPr>
          <a:xfrm>
            <a:off x="660210" y="1687128"/>
            <a:ext cx="2650385" cy="2430091"/>
            <a:chOff x="1597885" y="1496253"/>
            <a:chExt cx="2650385" cy="2430091"/>
          </a:xfrm>
        </p:grpSpPr>
        <p:sp>
          <p:nvSpPr>
            <p:cNvPr id="1523" name="Google Shape;1523;p61"/>
            <p:cNvSpPr/>
            <p:nvPr/>
          </p:nvSpPr>
          <p:spPr>
            <a:xfrm>
              <a:off x="1597885" y="1496253"/>
              <a:ext cx="2650385" cy="2430091"/>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4" name="Google Shape;1524;p61"/>
            <p:cNvGrpSpPr/>
            <p:nvPr/>
          </p:nvGrpSpPr>
          <p:grpSpPr>
            <a:xfrm>
              <a:off x="1696153" y="1496829"/>
              <a:ext cx="2518317" cy="2426205"/>
              <a:chOff x="6036094" y="3716980"/>
              <a:chExt cx="529860" cy="510468"/>
            </a:xfrm>
          </p:grpSpPr>
          <p:sp>
            <p:nvSpPr>
              <p:cNvPr id="1525" name="Google Shape;1525;p61"/>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1"/>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1"/>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1"/>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1"/>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1"/>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1"/>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1"/>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1"/>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1"/>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35" name="Google Shape;1535;p61"/>
          <p:cNvGrpSpPr/>
          <p:nvPr/>
        </p:nvGrpSpPr>
        <p:grpSpPr>
          <a:xfrm>
            <a:off x="3473025" y="1686969"/>
            <a:ext cx="2664452" cy="2430420"/>
            <a:chOff x="4624163" y="1495131"/>
            <a:chExt cx="2664452" cy="2430420"/>
          </a:xfrm>
        </p:grpSpPr>
        <p:sp>
          <p:nvSpPr>
            <p:cNvPr id="1536" name="Google Shape;1536;p61"/>
            <p:cNvSpPr/>
            <p:nvPr/>
          </p:nvSpPr>
          <p:spPr>
            <a:xfrm>
              <a:off x="4624163" y="1495131"/>
              <a:ext cx="2664452" cy="2430420"/>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7" name="Google Shape;1537;p61"/>
            <p:cNvGrpSpPr/>
            <p:nvPr/>
          </p:nvGrpSpPr>
          <p:grpSpPr>
            <a:xfrm>
              <a:off x="4707350" y="1495570"/>
              <a:ext cx="2218506" cy="2206722"/>
              <a:chOff x="6669657" y="3716715"/>
              <a:chExt cx="466779" cy="464290"/>
            </a:xfrm>
          </p:grpSpPr>
          <p:sp>
            <p:nvSpPr>
              <p:cNvPr id="1538" name="Google Shape;1538;p61"/>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1"/>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1"/>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1"/>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1"/>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1"/>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61"/>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1"/>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1"/>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1"/>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1"/>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1"/>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1"/>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51" name="Google Shape;1551;p61"/>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MARKET SIZE</a:t>
            </a:r>
            <a:endParaRPr/>
          </a:p>
        </p:txBody>
      </p:sp>
      <p:sp>
        <p:nvSpPr>
          <p:cNvPr id="1552" name="Google Shape;1552;p61"/>
          <p:cNvSpPr/>
          <p:nvPr/>
        </p:nvSpPr>
        <p:spPr>
          <a:xfrm rot="10800000" flipH="1">
            <a:off x="904051" y="2318815"/>
            <a:ext cx="199886" cy="203761"/>
          </a:xfrm>
          <a:custGeom>
            <a:avLst/>
            <a:gdLst/>
            <a:ahLst/>
            <a:cxnLst/>
            <a:rect l="l" t="t" r="r" b="b"/>
            <a:pathLst>
              <a:path w="9515" h="10548" extrusionOk="0">
                <a:moveTo>
                  <a:pt x="0" y="0"/>
                </a:moveTo>
                <a:lnTo>
                  <a:pt x="0" y="10547"/>
                </a:lnTo>
                <a:lnTo>
                  <a:pt x="9514" y="10547"/>
                </a:lnTo>
                <a:lnTo>
                  <a:pt x="9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1"/>
          <p:cNvSpPr/>
          <p:nvPr/>
        </p:nvSpPr>
        <p:spPr>
          <a:xfrm rot="10800000" flipH="1">
            <a:off x="1703851" y="3687040"/>
            <a:ext cx="199886" cy="203761"/>
          </a:xfrm>
          <a:custGeom>
            <a:avLst/>
            <a:gdLst/>
            <a:ahLst/>
            <a:cxnLst/>
            <a:rect l="l" t="t" r="r" b="b"/>
            <a:pathLst>
              <a:path w="9515" h="10548" extrusionOk="0">
                <a:moveTo>
                  <a:pt x="0" y="0"/>
                </a:moveTo>
                <a:lnTo>
                  <a:pt x="0" y="10547"/>
                </a:lnTo>
                <a:lnTo>
                  <a:pt x="9514" y="10547"/>
                </a:lnTo>
                <a:lnTo>
                  <a:pt x="9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1"/>
          <p:cNvSpPr/>
          <p:nvPr/>
        </p:nvSpPr>
        <p:spPr>
          <a:xfrm rot="10800000" flipH="1">
            <a:off x="2455376" y="2025415"/>
            <a:ext cx="199886" cy="203761"/>
          </a:xfrm>
          <a:custGeom>
            <a:avLst/>
            <a:gdLst/>
            <a:ahLst/>
            <a:cxnLst/>
            <a:rect l="l" t="t" r="r" b="b"/>
            <a:pathLst>
              <a:path w="9515" h="10548" extrusionOk="0">
                <a:moveTo>
                  <a:pt x="0" y="0"/>
                </a:moveTo>
                <a:lnTo>
                  <a:pt x="0" y="10547"/>
                </a:lnTo>
                <a:lnTo>
                  <a:pt x="9514" y="10547"/>
                </a:lnTo>
                <a:lnTo>
                  <a:pt x="9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1"/>
          <p:cNvSpPr/>
          <p:nvPr/>
        </p:nvSpPr>
        <p:spPr>
          <a:xfrm rot="10800000" flipH="1">
            <a:off x="3972489" y="1874677"/>
            <a:ext cx="199886" cy="203761"/>
          </a:xfrm>
          <a:custGeom>
            <a:avLst/>
            <a:gdLst/>
            <a:ahLst/>
            <a:cxnLst/>
            <a:rect l="l" t="t" r="r" b="b"/>
            <a:pathLst>
              <a:path w="9515" h="10548" extrusionOk="0">
                <a:moveTo>
                  <a:pt x="0" y="0"/>
                </a:moveTo>
                <a:lnTo>
                  <a:pt x="0" y="10547"/>
                </a:lnTo>
                <a:lnTo>
                  <a:pt x="9514" y="10547"/>
                </a:lnTo>
                <a:lnTo>
                  <a:pt x="9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1"/>
          <p:cNvSpPr/>
          <p:nvPr/>
        </p:nvSpPr>
        <p:spPr>
          <a:xfrm rot="10800000" flipH="1">
            <a:off x="5372139" y="3391527"/>
            <a:ext cx="199886" cy="203761"/>
          </a:xfrm>
          <a:custGeom>
            <a:avLst/>
            <a:gdLst/>
            <a:ahLst/>
            <a:cxnLst/>
            <a:rect l="l" t="t" r="r" b="b"/>
            <a:pathLst>
              <a:path w="9515" h="10548" extrusionOk="0">
                <a:moveTo>
                  <a:pt x="0" y="0"/>
                </a:moveTo>
                <a:lnTo>
                  <a:pt x="0" y="10547"/>
                </a:lnTo>
                <a:lnTo>
                  <a:pt x="9514" y="10547"/>
                </a:lnTo>
                <a:lnTo>
                  <a:pt x="9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1"/>
          <p:cNvSpPr/>
          <p:nvPr/>
        </p:nvSpPr>
        <p:spPr>
          <a:xfrm rot="10800000" flipH="1">
            <a:off x="4751614" y="3088177"/>
            <a:ext cx="199886" cy="203761"/>
          </a:xfrm>
          <a:custGeom>
            <a:avLst/>
            <a:gdLst/>
            <a:ahLst/>
            <a:cxnLst/>
            <a:rect l="l" t="t" r="r" b="b"/>
            <a:pathLst>
              <a:path w="9515" h="10548" extrusionOk="0">
                <a:moveTo>
                  <a:pt x="0" y="0"/>
                </a:moveTo>
                <a:lnTo>
                  <a:pt x="0" y="10547"/>
                </a:lnTo>
                <a:lnTo>
                  <a:pt x="9514" y="10547"/>
                </a:lnTo>
                <a:lnTo>
                  <a:pt x="9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1"/>
          <p:cNvSpPr/>
          <p:nvPr/>
        </p:nvSpPr>
        <p:spPr>
          <a:xfrm rot="10800000" flipH="1">
            <a:off x="3583076" y="2800290"/>
            <a:ext cx="199886" cy="203761"/>
          </a:xfrm>
          <a:custGeom>
            <a:avLst/>
            <a:gdLst/>
            <a:ahLst/>
            <a:cxnLst/>
            <a:rect l="l" t="t" r="r" b="b"/>
            <a:pathLst>
              <a:path w="9515" h="10548" extrusionOk="0">
                <a:moveTo>
                  <a:pt x="0" y="0"/>
                </a:moveTo>
                <a:lnTo>
                  <a:pt x="0" y="10547"/>
                </a:lnTo>
                <a:lnTo>
                  <a:pt x="9514" y="10547"/>
                </a:lnTo>
                <a:lnTo>
                  <a:pt x="9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1"/>
          <p:cNvSpPr/>
          <p:nvPr/>
        </p:nvSpPr>
        <p:spPr>
          <a:xfrm rot="10800000" flipH="1">
            <a:off x="2827701" y="2300740"/>
            <a:ext cx="199886" cy="203761"/>
          </a:xfrm>
          <a:custGeom>
            <a:avLst/>
            <a:gdLst/>
            <a:ahLst/>
            <a:cxnLst/>
            <a:rect l="l" t="t" r="r" b="b"/>
            <a:pathLst>
              <a:path w="9515" h="10548" extrusionOk="0">
                <a:moveTo>
                  <a:pt x="0" y="0"/>
                </a:moveTo>
                <a:lnTo>
                  <a:pt x="0" y="10547"/>
                </a:lnTo>
                <a:lnTo>
                  <a:pt x="9514" y="10547"/>
                </a:lnTo>
                <a:lnTo>
                  <a:pt x="9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1"/>
          <p:cNvSpPr/>
          <p:nvPr/>
        </p:nvSpPr>
        <p:spPr>
          <a:xfrm rot="10800000" flipH="1">
            <a:off x="6357139" y="1975252"/>
            <a:ext cx="199886" cy="203761"/>
          </a:xfrm>
          <a:custGeom>
            <a:avLst/>
            <a:gdLst/>
            <a:ahLst/>
            <a:cxnLst/>
            <a:rect l="l" t="t" r="r" b="b"/>
            <a:pathLst>
              <a:path w="9515" h="10548" extrusionOk="0">
                <a:moveTo>
                  <a:pt x="0" y="0"/>
                </a:moveTo>
                <a:lnTo>
                  <a:pt x="0" y="10547"/>
                </a:lnTo>
                <a:lnTo>
                  <a:pt x="9514" y="10547"/>
                </a:lnTo>
                <a:lnTo>
                  <a:pt x="9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1"/>
          <p:cNvSpPr txBox="1"/>
          <p:nvPr/>
        </p:nvSpPr>
        <p:spPr>
          <a:xfrm>
            <a:off x="6609400" y="1880688"/>
            <a:ext cx="1565100" cy="46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Press Start 2P"/>
                <a:ea typeface="Press Start 2P"/>
                <a:cs typeface="Press Start 2P"/>
                <a:sym typeface="Press Start 2P"/>
              </a:rPr>
              <a:t>MERCURY</a:t>
            </a:r>
            <a:endParaRPr sz="1500">
              <a:solidFill>
                <a:schemeClr val="dk1"/>
              </a:solidFill>
              <a:latin typeface="Press Start 2P"/>
              <a:ea typeface="Press Start 2P"/>
              <a:cs typeface="Press Start 2P"/>
              <a:sym typeface="Press Start 2P"/>
            </a:endParaRPr>
          </a:p>
        </p:txBody>
      </p:sp>
      <p:sp>
        <p:nvSpPr>
          <p:cNvPr id="1562" name="Google Shape;1562;p61"/>
          <p:cNvSpPr txBox="1"/>
          <p:nvPr/>
        </p:nvSpPr>
        <p:spPr>
          <a:xfrm>
            <a:off x="6618250" y="2303248"/>
            <a:ext cx="2121600" cy="46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Maven Pro"/>
                <a:ea typeface="Maven Pro"/>
                <a:cs typeface="Maven Pro"/>
                <a:sym typeface="Maven Pro"/>
              </a:rPr>
              <a:t>Mercury is the closest planet to the Sun</a:t>
            </a:r>
            <a:endParaRPr>
              <a:latin typeface="Maven Pro"/>
              <a:ea typeface="Maven Pro"/>
              <a:cs typeface="Maven Pro"/>
              <a:sym typeface="Maven Pro"/>
            </a:endParaRPr>
          </a:p>
        </p:txBody>
      </p:sp>
      <p:sp>
        <p:nvSpPr>
          <p:cNvPr id="1563" name="Google Shape;1563;p61"/>
          <p:cNvSpPr/>
          <p:nvPr/>
        </p:nvSpPr>
        <p:spPr>
          <a:xfrm rot="10800000" flipH="1">
            <a:off x="6357139" y="3050877"/>
            <a:ext cx="199886" cy="203761"/>
          </a:xfrm>
          <a:custGeom>
            <a:avLst/>
            <a:gdLst/>
            <a:ahLst/>
            <a:cxnLst/>
            <a:rect l="l" t="t" r="r" b="b"/>
            <a:pathLst>
              <a:path w="9515" h="10548" extrusionOk="0">
                <a:moveTo>
                  <a:pt x="0" y="0"/>
                </a:moveTo>
                <a:lnTo>
                  <a:pt x="0" y="10547"/>
                </a:lnTo>
                <a:lnTo>
                  <a:pt x="9514" y="10547"/>
                </a:lnTo>
                <a:lnTo>
                  <a:pt x="9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1"/>
          <p:cNvSpPr txBox="1"/>
          <p:nvPr/>
        </p:nvSpPr>
        <p:spPr>
          <a:xfrm>
            <a:off x="6609400" y="2956313"/>
            <a:ext cx="1565100" cy="46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Press Start 2P"/>
                <a:ea typeface="Press Start 2P"/>
                <a:cs typeface="Press Start 2P"/>
                <a:sym typeface="Press Start 2P"/>
              </a:rPr>
              <a:t>JUPITER</a:t>
            </a:r>
            <a:endParaRPr sz="1500">
              <a:solidFill>
                <a:schemeClr val="dk1"/>
              </a:solidFill>
              <a:latin typeface="Press Start 2P"/>
              <a:ea typeface="Press Start 2P"/>
              <a:cs typeface="Press Start 2P"/>
              <a:sym typeface="Press Start 2P"/>
            </a:endParaRPr>
          </a:p>
        </p:txBody>
      </p:sp>
      <p:sp>
        <p:nvSpPr>
          <p:cNvPr id="1565" name="Google Shape;1565;p61"/>
          <p:cNvSpPr txBox="1"/>
          <p:nvPr/>
        </p:nvSpPr>
        <p:spPr>
          <a:xfrm>
            <a:off x="6618250" y="3378873"/>
            <a:ext cx="2121600" cy="46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Maven Pro"/>
                <a:ea typeface="Maven Pro"/>
                <a:cs typeface="Maven Pro"/>
                <a:sym typeface="Maven Pro"/>
              </a:rPr>
              <a:t>It’s the biggest planet in the Solar System</a:t>
            </a:r>
            <a:endParaRPr>
              <a:latin typeface="Maven Pro"/>
              <a:ea typeface="Maven Pro"/>
              <a:cs typeface="Maven Pro"/>
              <a:sym typeface="Maven Pro"/>
            </a:endParaRPr>
          </a:p>
        </p:txBody>
      </p:sp>
      <p:sp>
        <p:nvSpPr>
          <p:cNvPr id="1566" name="Google Shape;1566;p61"/>
          <p:cNvSpPr/>
          <p:nvPr/>
        </p:nvSpPr>
        <p:spPr>
          <a:xfrm rot="10800000" flipH="1">
            <a:off x="1359951" y="3282740"/>
            <a:ext cx="199886" cy="203761"/>
          </a:xfrm>
          <a:custGeom>
            <a:avLst/>
            <a:gdLst/>
            <a:ahLst/>
            <a:cxnLst/>
            <a:rect l="l" t="t" r="r" b="b"/>
            <a:pathLst>
              <a:path w="9515" h="10548" extrusionOk="0">
                <a:moveTo>
                  <a:pt x="0" y="0"/>
                </a:moveTo>
                <a:lnTo>
                  <a:pt x="0" y="10547"/>
                </a:lnTo>
                <a:lnTo>
                  <a:pt x="9514" y="10547"/>
                </a:lnTo>
                <a:lnTo>
                  <a:pt x="9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1"/>
          <p:cNvSpPr/>
          <p:nvPr/>
        </p:nvSpPr>
        <p:spPr>
          <a:xfrm rot="10800000" flipH="1">
            <a:off x="1321614" y="2207115"/>
            <a:ext cx="199886" cy="203761"/>
          </a:xfrm>
          <a:custGeom>
            <a:avLst/>
            <a:gdLst/>
            <a:ahLst/>
            <a:cxnLst/>
            <a:rect l="l" t="t" r="r" b="b"/>
            <a:pathLst>
              <a:path w="9515" h="10548" extrusionOk="0">
                <a:moveTo>
                  <a:pt x="0" y="0"/>
                </a:moveTo>
                <a:lnTo>
                  <a:pt x="0" y="10547"/>
                </a:lnTo>
                <a:lnTo>
                  <a:pt x="9514" y="10547"/>
                </a:lnTo>
                <a:lnTo>
                  <a:pt x="9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1"/>
          <p:cNvSpPr/>
          <p:nvPr/>
        </p:nvSpPr>
        <p:spPr>
          <a:xfrm rot="10800000" flipH="1">
            <a:off x="2493739" y="2339840"/>
            <a:ext cx="199886" cy="203761"/>
          </a:xfrm>
          <a:custGeom>
            <a:avLst/>
            <a:gdLst/>
            <a:ahLst/>
            <a:cxnLst/>
            <a:rect l="l" t="t" r="r" b="b"/>
            <a:pathLst>
              <a:path w="9515" h="10548" extrusionOk="0">
                <a:moveTo>
                  <a:pt x="0" y="0"/>
                </a:moveTo>
                <a:lnTo>
                  <a:pt x="0" y="10547"/>
                </a:lnTo>
                <a:lnTo>
                  <a:pt x="9514" y="10547"/>
                </a:lnTo>
                <a:lnTo>
                  <a:pt x="9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1"/>
          <p:cNvSpPr/>
          <p:nvPr/>
        </p:nvSpPr>
        <p:spPr>
          <a:xfrm rot="10800000" flipH="1">
            <a:off x="3973401" y="2504477"/>
            <a:ext cx="199886" cy="203761"/>
          </a:xfrm>
          <a:custGeom>
            <a:avLst/>
            <a:gdLst/>
            <a:ahLst/>
            <a:cxnLst/>
            <a:rect l="l" t="t" r="r" b="b"/>
            <a:pathLst>
              <a:path w="9515" h="10548" extrusionOk="0">
                <a:moveTo>
                  <a:pt x="0" y="0"/>
                </a:moveTo>
                <a:lnTo>
                  <a:pt x="0" y="10547"/>
                </a:lnTo>
                <a:lnTo>
                  <a:pt x="9514" y="10547"/>
                </a:lnTo>
                <a:lnTo>
                  <a:pt x="9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1"/>
          <p:cNvSpPr/>
          <p:nvPr/>
        </p:nvSpPr>
        <p:spPr>
          <a:xfrm rot="10800000" flipH="1">
            <a:off x="5317901" y="2800277"/>
            <a:ext cx="199886" cy="203761"/>
          </a:xfrm>
          <a:custGeom>
            <a:avLst/>
            <a:gdLst/>
            <a:ahLst/>
            <a:cxnLst/>
            <a:rect l="l" t="t" r="r" b="b"/>
            <a:pathLst>
              <a:path w="9515" h="10548" extrusionOk="0">
                <a:moveTo>
                  <a:pt x="0" y="0"/>
                </a:moveTo>
                <a:lnTo>
                  <a:pt x="0" y="10547"/>
                </a:lnTo>
                <a:lnTo>
                  <a:pt x="9514" y="10547"/>
                </a:lnTo>
                <a:lnTo>
                  <a:pt x="9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1"/>
          <p:cNvSpPr/>
          <p:nvPr/>
        </p:nvSpPr>
        <p:spPr>
          <a:xfrm rot="10800000" flipH="1">
            <a:off x="5118026" y="3572552"/>
            <a:ext cx="199886" cy="203761"/>
          </a:xfrm>
          <a:custGeom>
            <a:avLst/>
            <a:gdLst/>
            <a:ahLst/>
            <a:cxnLst/>
            <a:rect l="l" t="t" r="r" b="b"/>
            <a:pathLst>
              <a:path w="9515" h="10548" extrusionOk="0">
                <a:moveTo>
                  <a:pt x="0" y="0"/>
                </a:moveTo>
                <a:lnTo>
                  <a:pt x="0" y="10547"/>
                </a:lnTo>
                <a:lnTo>
                  <a:pt x="9514" y="10547"/>
                </a:lnTo>
                <a:lnTo>
                  <a:pt x="9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75"/>
        <p:cNvGrpSpPr/>
        <p:nvPr/>
      </p:nvGrpSpPr>
      <p:grpSpPr>
        <a:xfrm>
          <a:off x="0" y="0"/>
          <a:ext cx="0" cy="0"/>
          <a:chOff x="0" y="0"/>
          <a:chExt cx="0" cy="0"/>
        </a:xfrm>
      </p:grpSpPr>
      <p:sp>
        <p:nvSpPr>
          <p:cNvPr id="1576" name="Google Shape;1576;p62"/>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COMPETITORS</a:t>
            </a:r>
            <a:endParaRPr/>
          </a:p>
        </p:txBody>
      </p:sp>
      <p:sp>
        <p:nvSpPr>
          <p:cNvPr id="1577" name="Google Shape;1577;p62"/>
          <p:cNvSpPr txBox="1"/>
          <p:nvPr/>
        </p:nvSpPr>
        <p:spPr>
          <a:xfrm>
            <a:off x="2395251" y="1336861"/>
            <a:ext cx="20910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Press Start 2P"/>
                <a:ea typeface="Press Start 2P"/>
                <a:cs typeface="Press Start 2P"/>
                <a:sym typeface="Press Start 2P"/>
              </a:rPr>
              <a:t>MARS</a:t>
            </a:r>
            <a:endParaRPr sz="1500">
              <a:solidFill>
                <a:schemeClr val="dk1"/>
              </a:solidFill>
              <a:latin typeface="Press Start 2P"/>
              <a:ea typeface="Press Start 2P"/>
              <a:cs typeface="Press Start 2P"/>
              <a:sym typeface="Press Start 2P"/>
            </a:endParaRPr>
          </a:p>
        </p:txBody>
      </p:sp>
      <p:sp>
        <p:nvSpPr>
          <p:cNvPr id="1578" name="Google Shape;1578;p62"/>
          <p:cNvSpPr txBox="1"/>
          <p:nvPr/>
        </p:nvSpPr>
        <p:spPr>
          <a:xfrm>
            <a:off x="2395251" y="1702591"/>
            <a:ext cx="2160300" cy="59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Maven Pro"/>
                <a:ea typeface="Maven Pro"/>
                <a:cs typeface="Maven Pro"/>
                <a:sym typeface="Maven Pro"/>
              </a:rPr>
              <a:t>Despite being red, Mars is a cold place</a:t>
            </a:r>
            <a:endParaRPr>
              <a:solidFill>
                <a:srgbClr val="FFFFFF"/>
              </a:solidFill>
              <a:latin typeface="Maven Pro"/>
              <a:ea typeface="Maven Pro"/>
              <a:cs typeface="Maven Pro"/>
              <a:sym typeface="Maven Pro"/>
            </a:endParaRPr>
          </a:p>
        </p:txBody>
      </p:sp>
      <p:sp>
        <p:nvSpPr>
          <p:cNvPr id="1579" name="Google Shape;1579;p62"/>
          <p:cNvSpPr txBox="1"/>
          <p:nvPr/>
        </p:nvSpPr>
        <p:spPr>
          <a:xfrm>
            <a:off x="3902501" y="2467149"/>
            <a:ext cx="20910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Press Start 2P"/>
                <a:ea typeface="Press Start 2P"/>
                <a:cs typeface="Press Start 2P"/>
                <a:sym typeface="Press Start 2P"/>
              </a:rPr>
              <a:t>JUPITER</a:t>
            </a:r>
            <a:endParaRPr sz="1500">
              <a:solidFill>
                <a:schemeClr val="dk1"/>
              </a:solidFill>
              <a:latin typeface="Press Start 2P"/>
              <a:ea typeface="Press Start 2P"/>
              <a:cs typeface="Press Start 2P"/>
              <a:sym typeface="Press Start 2P"/>
            </a:endParaRPr>
          </a:p>
        </p:txBody>
      </p:sp>
      <p:sp>
        <p:nvSpPr>
          <p:cNvPr id="1580" name="Google Shape;1580;p62"/>
          <p:cNvSpPr txBox="1"/>
          <p:nvPr/>
        </p:nvSpPr>
        <p:spPr>
          <a:xfrm>
            <a:off x="3902501" y="2832870"/>
            <a:ext cx="2160300" cy="59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Maven Pro"/>
                <a:ea typeface="Maven Pro"/>
                <a:cs typeface="Maven Pro"/>
                <a:sym typeface="Maven Pro"/>
              </a:rPr>
              <a:t>Jupiter is a gas giant and the biggest planet </a:t>
            </a:r>
            <a:endParaRPr>
              <a:solidFill>
                <a:srgbClr val="FFFFFF"/>
              </a:solidFill>
              <a:latin typeface="Maven Pro"/>
              <a:ea typeface="Maven Pro"/>
              <a:cs typeface="Maven Pro"/>
              <a:sym typeface="Maven Pro"/>
            </a:endParaRPr>
          </a:p>
        </p:txBody>
      </p:sp>
      <p:sp>
        <p:nvSpPr>
          <p:cNvPr id="1581" name="Google Shape;1581;p62"/>
          <p:cNvSpPr txBox="1"/>
          <p:nvPr/>
        </p:nvSpPr>
        <p:spPr>
          <a:xfrm>
            <a:off x="5409751" y="3611237"/>
            <a:ext cx="20910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Press Start 2P"/>
                <a:ea typeface="Press Start 2P"/>
                <a:cs typeface="Press Start 2P"/>
                <a:sym typeface="Press Start 2P"/>
              </a:rPr>
              <a:t>MERCURY</a:t>
            </a:r>
            <a:endParaRPr sz="1500">
              <a:solidFill>
                <a:schemeClr val="dk1"/>
              </a:solidFill>
              <a:latin typeface="Press Start 2P"/>
              <a:ea typeface="Press Start 2P"/>
              <a:cs typeface="Press Start 2P"/>
              <a:sym typeface="Press Start 2P"/>
            </a:endParaRPr>
          </a:p>
        </p:txBody>
      </p:sp>
      <p:sp>
        <p:nvSpPr>
          <p:cNvPr id="1582" name="Google Shape;1582;p62"/>
          <p:cNvSpPr txBox="1"/>
          <p:nvPr/>
        </p:nvSpPr>
        <p:spPr>
          <a:xfrm>
            <a:off x="5409751" y="3976950"/>
            <a:ext cx="2160300" cy="59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Maven Pro"/>
                <a:ea typeface="Maven Pro"/>
                <a:cs typeface="Maven Pro"/>
                <a:sym typeface="Maven Pro"/>
              </a:rPr>
              <a:t>Mercury is the closest planet to the Sun </a:t>
            </a:r>
            <a:endParaRPr>
              <a:solidFill>
                <a:srgbClr val="FFFFFF"/>
              </a:solidFill>
              <a:latin typeface="Maven Pro"/>
              <a:ea typeface="Maven Pro"/>
              <a:cs typeface="Maven Pro"/>
              <a:sym typeface="Maven Pro"/>
            </a:endParaRPr>
          </a:p>
        </p:txBody>
      </p:sp>
      <p:grpSp>
        <p:nvGrpSpPr>
          <p:cNvPr id="1583" name="Google Shape;1583;p62"/>
          <p:cNvGrpSpPr/>
          <p:nvPr/>
        </p:nvGrpSpPr>
        <p:grpSpPr>
          <a:xfrm>
            <a:off x="1573949" y="1336847"/>
            <a:ext cx="687136" cy="702504"/>
            <a:chOff x="1247700" y="238125"/>
            <a:chExt cx="5105025" cy="5219200"/>
          </a:xfrm>
        </p:grpSpPr>
        <p:sp>
          <p:nvSpPr>
            <p:cNvPr id="1584" name="Google Shape;1584;p62"/>
            <p:cNvSpPr/>
            <p:nvPr/>
          </p:nvSpPr>
          <p:spPr>
            <a:xfrm>
              <a:off x="2949650" y="1372475"/>
              <a:ext cx="1701150" cy="1701950"/>
            </a:xfrm>
            <a:custGeom>
              <a:avLst/>
              <a:gdLst/>
              <a:ahLst/>
              <a:cxnLst/>
              <a:rect l="l" t="t" r="r" b="b"/>
              <a:pathLst>
                <a:path w="68046" h="68078" extrusionOk="0">
                  <a:moveTo>
                    <a:pt x="0" y="0"/>
                  </a:moveTo>
                  <a:lnTo>
                    <a:pt x="0" y="68078"/>
                  </a:lnTo>
                  <a:lnTo>
                    <a:pt x="68045" y="68078"/>
                  </a:lnTo>
                  <a:lnTo>
                    <a:pt x="680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2"/>
            <p:cNvSpPr/>
            <p:nvPr/>
          </p:nvSpPr>
          <p:spPr>
            <a:xfrm>
              <a:off x="3800200" y="1372475"/>
              <a:ext cx="850600" cy="1701950"/>
            </a:xfrm>
            <a:custGeom>
              <a:avLst/>
              <a:gdLst/>
              <a:ahLst/>
              <a:cxnLst/>
              <a:rect l="l" t="t" r="r" b="b"/>
              <a:pathLst>
                <a:path w="34024" h="68078" extrusionOk="0">
                  <a:moveTo>
                    <a:pt x="1" y="0"/>
                  </a:moveTo>
                  <a:lnTo>
                    <a:pt x="1" y="68078"/>
                  </a:lnTo>
                  <a:lnTo>
                    <a:pt x="34023" y="68078"/>
                  </a:lnTo>
                  <a:lnTo>
                    <a:pt x="3402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2"/>
            <p:cNvSpPr/>
            <p:nvPr/>
          </p:nvSpPr>
          <p:spPr>
            <a:xfrm>
              <a:off x="1247700" y="2053400"/>
              <a:ext cx="5105025" cy="3403925"/>
            </a:xfrm>
            <a:custGeom>
              <a:avLst/>
              <a:gdLst/>
              <a:ahLst/>
              <a:cxnLst/>
              <a:rect l="l" t="t" r="r" b="b"/>
              <a:pathLst>
                <a:path w="204201" h="136157" extrusionOk="0">
                  <a:moveTo>
                    <a:pt x="6785" y="1"/>
                  </a:moveTo>
                  <a:cubicBezTo>
                    <a:pt x="3034" y="1"/>
                    <a:pt x="0" y="3067"/>
                    <a:pt x="0" y="6818"/>
                  </a:cubicBezTo>
                  <a:lnTo>
                    <a:pt x="0" y="129339"/>
                  </a:lnTo>
                  <a:cubicBezTo>
                    <a:pt x="0" y="133122"/>
                    <a:pt x="3034" y="136156"/>
                    <a:pt x="6785" y="136156"/>
                  </a:cubicBezTo>
                  <a:lnTo>
                    <a:pt x="197416" y="136156"/>
                  </a:lnTo>
                  <a:cubicBezTo>
                    <a:pt x="201167" y="136156"/>
                    <a:pt x="204201" y="133122"/>
                    <a:pt x="204201" y="129339"/>
                  </a:cubicBezTo>
                  <a:lnTo>
                    <a:pt x="204201" y="6818"/>
                  </a:lnTo>
                  <a:cubicBezTo>
                    <a:pt x="204201" y="3067"/>
                    <a:pt x="201167" y="1"/>
                    <a:pt x="197416" y="1"/>
                  </a:cubicBezTo>
                  <a:lnTo>
                    <a:pt x="170178" y="1"/>
                  </a:lnTo>
                  <a:cubicBezTo>
                    <a:pt x="166427" y="1"/>
                    <a:pt x="163361" y="3067"/>
                    <a:pt x="163361" y="6818"/>
                  </a:cubicBezTo>
                  <a:lnTo>
                    <a:pt x="163361" y="27238"/>
                  </a:lnTo>
                  <a:lnTo>
                    <a:pt x="149758" y="27238"/>
                  </a:lnTo>
                  <a:lnTo>
                    <a:pt x="149758" y="6818"/>
                  </a:lnTo>
                  <a:cubicBezTo>
                    <a:pt x="149758" y="3067"/>
                    <a:pt x="146692" y="1"/>
                    <a:pt x="142941" y="1"/>
                  </a:cubicBezTo>
                  <a:lnTo>
                    <a:pt x="115703" y="1"/>
                  </a:lnTo>
                  <a:cubicBezTo>
                    <a:pt x="111952" y="1"/>
                    <a:pt x="108918" y="3067"/>
                    <a:pt x="108918" y="6818"/>
                  </a:cubicBezTo>
                  <a:lnTo>
                    <a:pt x="108918" y="27238"/>
                  </a:lnTo>
                  <a:lnTo>
                    <a:pt x="95283" y="27238"/>
                  </a:lnTo>
                  <a:lnTo>
                    <a:pt x="95283" y="6818"/>
                  </a:lnTo>
                  <a:cubicBezTo>
                    <a:pt x="95283" y="3067"/>
                    <a:pt x="92249" y="1"/>
                    <a:pt x="88498" y="1"/>
                  </a:cubicBezTo>
                  <a:lnTo>
                    <a:pt x="61260" y="1"/>
                  </a:lnTo>
                  <a:cubicBezTo>
                    <a:pt x="57509" y="1"/>
                    <a:pt x="54443" y="3067"/>
                    <a:pt x="54443" y="6818"/>
                  </a:cubicBezTo>
                  <a:lnTo>
                    <a:pt x="54443" y="27238"/>
                  </a:lnTo>
                  <a:lnTo>
                    <a:pt x="40840" y="27238"/>
                  </a:lnTo>
                  <a:lnTo>
                    <a:pt x="40840" y="6818"/>
                  </a:lnTo>
                  <a:cubicBezTo>
                    <a:pt x="40840" y="3067"/>
                    <a:pt x="37774" y="1"/>
                    <a:pt x="34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2"/>
            <p:cNvSpPr/>
            <p:nvPr/>
          </p:nvSpPr>
          <p:spPr>
            <a:xfrm>
              <a:off x="3800200" y="2053400"/>
              <a:ext cx="2552525" cy="3403925"/>
            </a:xfrm>
            <a:custGeom>
              <a:avLst/>
              <a:gdLst/>
              <a:ahLst/>
              <a:cxnLst/>
              <a:rect l="l" t="t" r="r" b="b"/>
              <a:pathLst>
                <a:path w="102101" h="136157" extrusionOk="0">
                  <a:moveTo>
                    <a:pt x="13603" y="1"/>
                  </a:moveTo>
                  <a:cubicBezTo>
                    <a:pt x="9852" y="1"/>
                    <a:pt x="6818" y="3067"/>
                    <a:pt x="6818" y="6818"/>
                  </a:cubicBezTo>
                  <a:lnTo>
                    <a:pt x="6818" y="27238"/>
                  </a:lnTo>
                  <a:lnTo>
                    <a:pt x="1" y="27238"/>
                  </a:lnTo>
                  <a:lnTo>
                    <a:pt x="1" y="136156"/>
                  </a:lnTo>
                  <a:lnTo>
                    <a:pt x="95316" y="136156"/>
                  </a:lnTo>
                  <a:cubicBezTo>
                    <a:pt x="99067" y="136156"/>
                    <a:pt x="102101" y="133122"/>
                    <a:pt x="102101" y="129339"/>
                  </a:cubicBezTo>
                  <a:lnTo>
                    <a:pt x="102101" y="6818"/>
                  </a:lnTo>
                  <a:cubicBezTo>
                    <a:pt x="102101" y="3067"/>
                    <a:pt x="99067" y="1"/>
                    <a:pt x="95316" y="1"/>
                  </a:cubicBezTo>
                  <a:lnTo>
                    <a:pt x="68078" y="1"/>
                  </a:lnTo>
                  <a:cubicBezTo>
                    <a:pt x="64327" y="1"/>
                    <a:pt x="61261" y="3067"/>
                    <a:pt x="61261" y="6818"/>
                  </a:cubicBezTo>
                  <a:lnTo>
                    <a:pt x="61261" y="27238"/>
                  </a:lnTo>
                  <a:lnTo>
                    <a:pt x="47658" y="27238"/>
                  </a:lnTo>
                  <a:lnTo>
                    <a:pt x="47658" y="6818"/>
                  </a:lnTo>
                  <a:cubicBezTo>
                    <a:pt x="47658" y="3067"/>
                    <a:pt x="44592" y="1"/>
                    <a:pt x="408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2"/>
            <p:cNvSpPr/>
            <p:nvPr/>
          </p:nvSpPr>
          <p:spPr>
            <a:xfrm>
              <a:off x="2595725" y="238325"/>
              <a:ext cx="2409000" cy="1361700"/>
            </a:xfrm>
            <a:custGeom>
              <a:avLst/>
              <a:gdLst/>
              <a:ahLst/>
              <a:cxnLst/>
              <a:rect l="l" t="t" r="r" b="b"/>
              <a:pathLst>
                <a:path w="96360" h="54468" extrusionOk="0">
                  <a:moveTo>
                    <a:pt x="48180" y="0"/>
                  </a:moveTo>
                  <a:cubicBezTo>
                    <a:pt x="46434" y="0"/>
                    <a:pt x="44689" y="661"/>
                    <a:pt x="43352" y="1982"/>
                  </a:cubicBezTo>
                  <a:lnTo>
                    <a:pt x="2512" y="42822"/>
                  </a:lnTo>
                  <a:cubicBezTo>
                    <a:pt x="587" y="44779"/>
                    <a:pt x="0" y="47715"/>
                    <a:pt x="1044" y="50259"/>
                  </a:cubicBezTo>
                  <a:cubicBezTo>
                    <a:pt x="2088" y="52804"/>
                    <a:pt x="4567" y="54467"/>
                    <a:pt x="7339" y="54467"/>
                  </a:cubicBezTo>
                  <a:lnTo>
                    <a:pt x="89020" y="54467"/>
                  </a:lnTo>
                  <a:cubicBezTo>
                    <a:pt x="91792" y="54467"/>
                    <a:pt x="94271" y="52804"/>
                    <a:pt x="95315" y="50259"/>
                  </a:cubicBezTo>
                  <a:cubicBezTo>
                    <a:pt x="96359" y="47715"/>
                    <a:pt x="95772" y="44779"/>
                    <a:pt x="93847" y="42822"/>
                  </a:cubicBezTo>
                  <a:lnTo>
                    <a:pt x="53007" y="1982"/>
                  </a:lnTo>
                  <a:cubicBezTo>
                    <a:pt x="51670" y="661"/>
                    <a:pt x="49925" y="0"/>
                    <a:pt x="4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2"/>
            <p:cNvSpPr/>
            <p:nvPr/>
          </p:nvSpPr>
          <p:spPr>
            <a:xfrm>
              <a:off x="1927825" y="3415275"/>
              <a:ext cx="1021850" cy="1361100"/>
            </a:xfrm>
            <a:custGeom>
              <a:avLst/>
              <a:gdLst/>
              <a:ahLst/>
              <a:cxnLst/>
              <a:rect l="l" t="t" r="r" b="b"/>
              <a:pathLst>
                <a:path w="40874" h="54444" extrusionOk="0">
                  <a:moveTo>
                    <a:pt x="20420" y="1"/>
                  </a:moveTo>
                  <a:cubicBezTo>
                    <a:pt x="9167" y="1"/>
                    <a:pt x="0" y="9167"/>
                    <a:pt x="0" y="20421"/>
                  </a:cubicBezTo>
                  <a:lnTo>
                    <a:pt x="0" y="47659"/>
                  </a:lnTo>
                  <a:cubicBezTo>
                    <a:pt x="0" y="51410"/>
                    <a:pt x="3067" y="54444"/>
                    <a:pt x="6818" y="54444"/>
                  </a:cubicBezTo>
                  <a:lnTo>
                    <a:pt x="34055" y="54444"/>
                  </a:lnTo>
                  <a:cubicBezTo>
                    <a:pt x="37807" y="54444"/>
                    <a:pt x="40873" y="51410"/>
                    <a:pt x="40873" y="47659"/>
                  </a:cubicBezTo>
                  <a:lnTo>
                    <a:pt x="40873" y="20421"/>
                  </a:lnTo>
                  <a:cubicBezTo>
                    <a:pt x="40873" y="9167"/>
                    <a:pt x="31707" y="1"/>
                    <a:pt x="204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2"/>
            <p:cNvSpPr/>
            <p:nvPr/>
          </p:nvSpPr>
          <p:spPr>
            <a:xfrm>
              <a:off x="4650775" y="3415275"/>
              <a:ext cx="1021825" cy="1361100"/>
            </a:xfrm>
            <a:custGeom>
              <a:avLst/>
              <a:gdLst/>
              <a:ahLst/>
              <a:cxnLst/>
              <a:rect l="l" t="t" r="r" b="b"/>
              <a:pathLst>
                <a:path w="40873" h="54444" extrusionOk="0">
                  <a:moveTo>
                    <a:pt x="20453" y="1"/>
                  </a:moveTo>
                  <a:cubicBezTo>
                    <a:pt x="9166" y="1"/>
                    <a:pt x="0" y="9167"/>
                    <a:pt x="0" y="20421"/>
                  </a:cubicBezTo>
                  <a:lnTo>
                    <a:pt x="0" y="47659"/>
                  </a:lnTo>
                  <a:cubicBezTo>
                    <a:pt x="0" y="51410"/>
                    <a:pt x="3066" y="54444"/>
                    <a:pt x="6818" y="54444"/>
                  </a:cubicBezTo>
                  <a:lnTo>
                    <a:pt x="34055" y="54444"/>
                  </a:lnTo>
                  <a:cubicBezTo>
                    <a:pt x="37807" y="54444"/>
                    <a:pt x="40873" y="51410"/>
                    <a:pt x="40873" y="47659"/>
                  </a:cubicBezTo>
                  <a:lnTo>
                    <a:pt x="40873" y="20421"/>
                  </a:lnTo>
                  <a:cubicBezTo>
                    <a:pt x="40873" y="9167"/>
                    <a:pt x="31707" y="1"/>
                    <a:pt x="204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2"/>
            <p:cNvSpPr/>
            <p:nvPr/>
          </p:nvSpPr>
          <p:spPr>
            <a:xfrm>
              <a:off x="3289700" y="3415275"/>
              <a:ext cx="1021025" cy="2042050"/>
            </a:xfrm>
            <a:custGeom>
              <a:avLst/>
              <a:gdLst/>
              <a:ahLst/>
              <a:cxnLst/>
              <a:rect l="l" t="t" r="r" b="b"/>
              <a:pathLst>
                <a:path w="40841" h="81682" extrusionOk="0">
                  <a:moveTo>
                    <a:pt x="20421" y="1"/>
                  </a:moveTo>
                  <a:cubicBezTo>
                    <a:pt x="9134" y="1"/>
                    <a:pt x="1" y="9135"/>
                    <a:pt x="1" y="20421"/>
                  </a:cubicBezTo>
                  <a:lnTo>
                    <a:pt x="1" y="81681"/>
                  </a:lnTo>
                  <a:lnTo>
                    <a:pt x="40841" y="81681"/>
                  </a:lnTo>
                  <a:lnTo>
                    <a:pt x="40841" y="20421"/>
                  </a:lnTo>
                  <a:cubicBezTo>
                    <a:pt x="40841" y="9135"/>
                    <a:pt x="31707" y="1"/>
                    <a:pt x="20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2"/>
            <p:cNvSpPr/>
            <p:nvPr/>
          </p:nvSpPr>
          <p:spPr>
            <a:xfrm>
              <a:off x="3800200" y="3415275"/>
              <a:ext cx="510525" cy="2042050"/>
            </a:xfrm>
            <a:custGeom>
              <a:avLst/>
              <a:gdLst/>
              <a:ahLst/>
              <a:cxnLst/>
              <a:rect l="l" t="t" r="r" b="b"/>
              <a:pathLst>
                <a:path w="20421" h="81682" extrusionOk="0">
                  <a:moveTo>
                    <a:pt x="1" y="1"/>
                  </a:moveTo>
                  <a:lnTo>
                    <a:pt x="1" y="81681"/>
                  </a:lnTo>
                  <a:lnTo>
                    <a:pt x="20421" y="81681"/>
                  </a:lnTo>
                  <a:lnTo>
                    <a:pt x="20421" y="20421"/>
                  </a:lnTo>
                  <a:cubicBezTo>
                    <a:pt x="20421" y="9135"/>
                    <a:pt x="11287"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2"/>
            <p:cNvSpPr/>
            <p:nvPr/>
          </p:nvSpPr>
          <p:spPr>
            <a:xfrm>
              <a:off x="3800200" y="238125"/>
              <a:ext cx="1204525" cy="1361900"/>
            </a:xfrm>
            <a:custGeom>
              <a:avLst/>
              <a:gdLst/>
              <a:ahLst/>
              <a:cxnLst/>
              <a:rect l="l" t="t" r="r" b="b"/>
              <a:pathLst>
                <a:path w="48181" h="54476" extrusionOk="0">
                  <a:moveTo>
                    <a:pt x="1" y="0"/>
                  </a:moveTo>
                  <a:lnTo>
                    <a:pt x="1" y="54475"/>
                  </a:lnTo>
                  <a:lnTo>
                    <a:pt x="40841" y="54475"/>
                  </a:lnTo>
                  <a:cubicBezTo>
                    <a:pt x="43613" y="54475"/>
                    <a:pt x="46092" y="52812"/>
                    <a:pt x="47136" y="50267"/>
                  </a:cubicBezTo>
                  <a:cubicBezTo>
                    <a:pt x="48180" y="47723"/>
                    <a:pt x="47593" y="44787"/>
                    <a:pt x="45668" y="42830"/>
                  </a:cubicBezTo>
                  <a:lnTo>
                    <a:pt x="4828" y="1990"/>
                  </a:lnTo>
                  <a:cubicBezTo>
                    <a:pt x="3491" y="652"/>
                    <a:pt x="1729"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 name="Google Shape;1594;p62"/>
          <p:cNvGrpSpPr/>
          <p:nvPr/>
        </p:nvGrpSpPr>
        <p:grpSpPr>
          <a:xfrm>
            <a:off x="3131845" y="2467144"/>
            <a:ext cx="687126" cy="659735"/>
            <a:chOff x="1140050" y="238100"/>
            <a:chExt cx="5436125" cy="5219425"/>
          </a:xfrm>
        </p:grpSpPr>
        <p:sp>
          <p:nvSpPr>
            <p:cNvPr id="1595" name="Google Shape;1595;p62"/>
            <p:cNvSpPr/>
            <p:nvPr/>
          </p:nvSpPr>
          <p:spPr>
            <a:xfrm>
              <a:off x="1140050" y="4014675"/>
              <a:ext cx="1493200" cy="1442850"/>
            </a:xfrm>
            <a:custGeom>
              <a:avLst/>
              <a:gdLst/>
              <a:ahLst/>
              <a:cxnLst/>
              <a:rect l="l" t="t" r="r" b="b"/>
              <a:pathLst>
                <a:path w="59728" h="57714" extrusionOk="0">
                  <a:moveTo>
                    <a:pt x="20975" y="1"/>
                  </a:moveTo>
                  <a:lnTo>
                    <a:pt x="8058" y="12918"/>
                  </a:lnTo>
                  <a:cubicBezTo>
                    <a:pt x="1" y="20943"/>
                    <a:pt x="1" y="33958"/>
                    <a:pt x="8058" y="41982"/>
                  </a:cubicBezTo>
                  <a:lnTo>
                    <a:pt x="17746" y="51670"/>
                  </a:lnTo>
                  <a:cubicBezTo>
                    <a:pt x="21758" y="55699"/>
                    <a:pt x="27018" y="57713"/>
                    <a:pt x="32278" y="57713"/>
                  </a:cubicBezTo>
                  <a:cubicBezTo>
                    <a:pt x="37538" y="57713"/>
                    <a:pt x="42798" y="55699"/>
                    <a:pt x="46810" y="51670"/>
                  </a:cubicBezTo>
                  <a:lnTo>
                    <a:pt x="59728" y="38753"/>
                  </a:lnTo>
                  <a:lnTo>
                    <a:pt x="209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2"/>
            <p:cNvSpPr/>
            <p:nvPr/>
          </p:nvSpPr>
          <p:spPr>
            <a:xfrm>
              <a:off x="1462175" y="4499075"/>
              <a:ext cx="1171075" cy="958450"/>
            </a:xfrm>
            <a:custGeom>
              <a:avLst/>
              <a:gdLst/>
              <a:ahLst/>
              <a:cxnLst/>
              <a:rect l="l" t="t" r="r" b="b"/>
              <a:pathLst>
                <a:path w="46843" h="38338" extrusionOk="0">
                  <a:moveTo>
                    <a:pt x="27466" y="1"/>
                  </a:moveTo>
                  <a:lnTo>
                    <a:pt x="0" y="27467"/>
                  </a:lnTo>
                  <a:lnTo>
                    <a:pt x="4861" y="32294"/>
                  </a:lnTo>
                  <a:cubicBezTo>
                    <a:pt x="8873" y="36323"/>
                    <a:pt x="14133" y="38337"/>
                    <a:pt x="19393" y="38337"/>
                  </a:cubicBezTo>
                  <a:cubicBezTo>
                    <a:pt x="24653" y="38337"/>
                    <a:pt x="29913" y="36323"/>
                    <a:pt x="33925" y="32294"/>
                  </a:cubicBezTo>
                  <a:lnTo>
                    <a:pt x="46843" y="19377"/>
                  </a:lnTo>
                  <a:lnTo>
                    <a:pt x="274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2"/>
            <p:cNvSpPr/>
            <p:nvPr/>
          </p:nvSpPr>
          <p:spPr>
            <a:xfrm>
              <a:off x="1661975" y="3611000"/>
              <a:ext cx="1374950" cy="1376600"/>
            </a:xfrm>
            <a:custGeom>
              <a:avLst/>
              <a:gdLst/>
              <a:ahLst/>
              <a:cxnLst/>
              <a:rect l="l" t="t" r="r" b="b"/>
              <a:pathLst>
                <a:path w="54998" h="55064" extrusionOk="0">
                  <a:moveTo>
                    <a:pt x="16245" y="1"/>
                  </a:moveTo>
                  <a:lnTo>
                    <a:pt x="98" y="16148"/>
                  </a:lnTo>
                  <a:lnTo>
                    <a:pt x="0" y="22508"/>
                  </a:lnTo>
                  <a:lnTo>
                    <a:pt x="32522" y="55063"/>
                  </a:lnTo>
                  <a:lnTo>
                    <a:pt x="38851" y="54900"/>
                  </a:lnTo>
                  <a:lnTo>
                    <a:pt x="54997" y="38753"/>
                  </a:lnTo>
                  <a:lnTo>
                    <a:pt x="162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2"/>
            <p:cNvSpPr/>
            <p:nvPr/>
          </p:nvSpPr>
          <p:spPr>
            <a:xfrm>
              <a:off x="2068075" y="4095400"/>
              <a:ext cx="968850" cy="892200"/>
            </a:xfrm>
            <a:custGeom>
              <a:avLst/>
              <a:gdLst/>
              <a:ahLst/>
              <a:cxnLst/>
              <a:rect l="l" t="t" r="r" b="b"/>
              <a:pathLst>
                <a:path w="38754" h="35688" extrusionOk="0">
                  <a:moveTo>
                    <a:pt x="19377" y="1"/>
                  </a:moveTo>
                  <a:lnTo>
                    <a:pt x="1" y="19377"/>
                  </a:lnTo>
                  <a:lnTo>
                    <a:pt x="16278" y="35687"/>
                  </a:lnTo>
                  <a:lnTo>
                    <a:pt x="22607" y="35524"/>
                  </a:lnTo>
                  <a:lnTo>
                    <a:pt x="38753" y="19377"/>
                  </a:lnTo>
                  <a:lnTo>
                    <a:pt x="193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2"/>
            <p:cNvSpPr/>
            <p:nvPr/>
          </p:nvSpPr>
          <p:spPr>
            <a:xfrm>
              <a:off x="2547600" y="238100"/>
              <a:ext cx="4028575" cy="3862225"/>
            </a:xfrm>
            <a:custGeom>
              <a:avLst/>
              <a:gdLst/>
              <a:ahLst/>
              <a:cxnLst/>
              <a:rect l="l" t="t" r="r" b="b"/>
              <a:pathLst>
                <a:path w="161143" h="154489" extrusionOk="0">
                  <a:moveTo>
                    <a:pt x="141906" y="1"/>
                  </a:moveTo>
                  <a:cubicBezTo>
                    <a:pt x="122575" y="1"/>
                    <a:pt x="85014" y="12389"/>
                    <a:pt x="83018" y="13571"/>
                  </a:cubicBezTo>
                  <a:cubicBezTo>
                    <a:pt x="81746" y="14354"/>
                    <a:pt x="78288" y="16441"/>
                    <a:pt x="38166" y="66317"/>
                  </a:cubicBezTo>
                  <a:cubicBezTo>
                    <a:pt x="13440" y="97078"/>
                    <a:pt x="3784" y="109571"/>
                    <a:pt x="0" y="115345"/>
                  </a:cubicBezTo>
                  <a:lnTo>
                    <a:pt x="39144" y="154489"/>
                  </a:lnTo>
                  <a:cubicBezTo>
                    <a:pt x="44918" y="150705"/>
                    <a:pt x="57444" y="141017"/>
                    <a:pt x="88172" y="116323"/>
                  </a:cubicBezTo>
                  <a:cubicBezTo>
                    <a:pt x="138048" y="76201"/>
                    <a:pt x="140103" y="72776"/>
                    <a:pt x="140918" y="71471"/>
                  </a:cubicBezTo>
                  <a:cubicBezTo>
                    <a:pt x="142386" y="68992"/>
                    <a:pt x="161143" y="11646"/>
                    <a:pt x="151976" y="2513"/>
                  </a:cubicBezTo>
                  <a:cubicBezTo>
                    <a:pt x="150196" y="726"/>
                    <a:pt x="146585" y="1"/>
                    <a:pt x="1419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2"/>
            <p:cNvSpPr/>
            <p:nvPr/>
          </p:nvSpPr>
          <p:spPr>
            <a:xfrm>
              <a:off x="3036900" y="300900"/>
              <a:ext cx="3539275" cy="3799425"/>
            </a:xfrm>
            <a:custGeom>
              <a:avLst/>
              <a:gdLst/>
              <a:ahLst/>
              <a:cxnLst/>
              <a:rect l="l" t="t" r="r" b="b"/>
              <a:pathLst>
                <a:path w="141571" h="151977" extrusionOk="0">
                  <a:moveTo>
                    <a:pt x="132404" y="1"/>
                  </a:moveTo>
                  <a:lnTo>
                    <a:pt x="0" y="132405"/>
                  </a:lnTo>
                  <a:lnTo>
                    <a:pt x="0" y="132405"/>
                  </a:lnTo>
                  <a:lnTo>
                    <a:pt x="19572" y="151977"/>
                  </a:lnTo>
                  <a:cubicBezTo>
                    <a:pt x="25346" y="148193"/>
                    <a:pt x="37872" y="138505"/>
                    <a:pt x="68600" y="113811"/>
                  </a:cubicBezTo>
                  <a:cubicBezTo>
                    <a:pt x="118476" y="73689"/>
                    <a:pt x="120531" y="70264"/>
                    <a:pt x="121346" y="68959"/>
                  </a:cubicBezTo>
                  <a:cubicBezTo>
                    <a:pt x="122814" y="66480"/>
                    <a:pt x="141571" y="9134"/>
                    <a:pt x="1324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2"/>
            <p:cNvSpPr/>
            <p:nvPr/>
          </p:nvSpPr>
          <p:spPr>
            <a:xfrm>
              <a:off x="1422225" y="4014675"/>
              <a:ext cx="1211025" cy="1211050"/>
            </a:xfrm>
            <a:custGeom>
              <a:avLst/>
              <a:gdLst/>
              <a:ahLst/>
              <a:cxnLst/>
              <a:rect l="l" t="t" r="r" b="b"/>
              <a:pathLst>
                <a:path w="48441" h="48442" extrusionOk="0">
                  <a:moveTo>
                    <a:pt x="9688" y="1"/>
                  </a:moveTo>
                  <a:lnTo>
                    <a:pt x="0" y="9689"/>
                  </a:lnTo>
                  <a:lnTo>
                    <a:pt x="38752" y="48441"/>
                  </a:lnTo>
                  <a:lnTo>
                    <a:pt x="48441" y="38753"/>
                  </a:lnTo>
                  <a:lnTo>
                    <a:pt x="96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2"/>
            <p:cNvSpPr/>
            <p:nvPr/>
          </p:nvSpPr>
          <p:spPr>
            <a:xfrm>
              <a:off x="1906625" y="4499075"/>
              <a:ext cx="726625" cy="726650"/>
            </a:xfrm>
            <a:custGeom>
              <a:avLst/>
              <a:gdLst/>
              <a:ahLst/>
              <a:cxnLst/>
              <a:rect l="l" t="t" r="r" b="b"/>
              <a:pathLst>
                <a:path w="29065" h="29066" extrusionOk="0">
                  <a:moveTo>
                    <a:pt x="9688" y="1"/>
                  </a:moveTo>
                  <a:lnTo>
                    <a:pt x="0" y="9689"/>
                  </a:lnTo>
                  <a:lnTo>
                    <a:pt x="19376" y="29065"/>
                  </a:lnTo>
                  <a:lnTo>
                    <a:pt x="29065" y="19377"/>
                  </a:lnTo>
                  <a:lnTo>
                    <a:pt x="96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2"/>
            <p:cNvSpPr/>
            <p:nvPr/>
          </p:nvSpPr>
          <p:spPr>
            <a:xfrm>
              <a:off x="1625275" y="2733950"/>
              <a:ext cx="2338875" cy="2238550"/>
            </a:xfrm>
            <a:custGeom>
              <a:avLst/>
              <a:gdLst/>
              <a:ahLst/>
              <a:cxnLst/>
              <a:rect l="l" t="t" r="r" b="b"/>
              <a:pathLst>
                <a:path w="93555" h="89542" extrusionOk="0">
                  <a:moveTo>
                    <a:pt x="22557" y="0"/>
                  </a:moveTo>
                  <a:cubicBezTo>
                    <a:pt x="17297" y="0"/>
                    <a:pt x="12037" y="2006"/>
                    <a:pt x="8025" y="6018"/>
                  </a:cubicBezTo>
                  <a:cubicBezTo>
                    <a:pt x="0" y="14043"/>
                    <a:pt x="0" y="27058"/>
                    <a:pt x="8025" y="35083"/>
                  </a:cubicBezTo>
                  <a:lnTo>
                    <a:pt x="56465" y="83523"/>
                  </a:lnTo>
                  <a:cubicBezTo>
                    <a:pt x="60478" y="87536"/>
                    <a:pt x="65738" y="89542"/>
                    <a:pt x="70998" y="89542"/>
                  </a:cubicBezTo>
                  <a:cubicBezTo>
                    <a:pt x="76257" y="89542"/>
                    <a:pt x="81517" y="87536"/>
                    <a:pt x="85530" y="83523"/>
                  </a:cubicBezTo>
                  <a:cubicBezTo>
                    <a:pt x="93554" y="75499"/>
                    <a:pt x="93554" y="62483"/>
                    <a:pt x="85530" y="54459"/>
                  </a:cubicBezTo>
                  <a:lnTo>
                    <a:pt x="37089" y="6018"/>
                  </a:lnTo>
                  <a:cubicBezTo>
                    <a:pt x="33077" y="2006"/>
                    <a:pt x="27817" y="0"/>
                    <a:pt x="225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2"/>
            <p:cNvSpPr/>
            <p:nvPr/>
          </p:nvSpPr>
          <p:spPr>
            <a:xfrm>
              <a:off x="2430975" y="3490325"/>
              <a:ext cx="1533175" cy="1482175"/>
            </a:xfrm>
            <a:custGeom>
              <a:avLst/>
              <a:gdLst/>
              <a:ahLst/>
              <a:cxnLst/>
              <a:rect l="l" t="t" r="r" b="b"/>
              <a:pathLst>
                <a:path w="61327" h="59287" extrusionOk="0">
                  <a:moveTo>
                    <a:pt x="29065" y="0"/>
                  </a:moveTo>
                  <a:lnTo>
                    <a:pt x="1" y="29064"/>
                  </a:lnTo>
                  <a:lnTo>
                    <a:pt x="24237" y="53268"/>
                  </a:lnTo>
                  <a:cubicBezTo>
                    <a:pt x="28250" y="57281"/>
                    <a:pt x="33510" y="59287"/>
                    <a:pt x="38770" y="59287"/>
                  </a:cubicBezTo>
                  <a:cubicBezTo>
                    <a:pt x="44029" y="59287"/>
                    <a:pt x="49289" y="57281"/>
                    <a:pt x="53302" y="53268"/>
                  </a:cubicBezTo>
                  <a:cubicBezTo>
                    <a:pt x="61326" y="45244"/>
                    <a:pt x="61326" y="32228"/>
                    <a:pt x="53302" y="24204"/>
                  </a:cubicBezTo>
                  <a:lnTo>
                    <a:pt x="290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62"/>
          <p:cNvGrpSpPr/>
          <p:nvPr/>
        </p:nvGrpSpPr>
        <p:grpSpPr>
          <a:xfrm>
            <a:off x="4856150" y="3663097"/>
            <a:ext cx="412283" cy="702504"/>
            <a:chOff x="2268700" y="238125"/>
            <a:chExt cx="3063025" cy="5219200"/>
          </a:xfrm>
        </p:grpSpPr>
        <p:sp>
          <p:nvSpPr>
            <p:cNvPr id="1606" name="Google Shape;1606;p62"/>
            <p:cNvSpPr/>
            <p:nvPr/>
          </p:nvSpPr>
          <p:spPr>
            <a:xfrm>
              <a:off x="2949650" y="238125"/>
              <a:ext cx="1701150" cy="1701950"/>
            </a:xfrm>
            <a:custGeom>
              <a:avLst/>
              <a:gdLst/>
              <a:ahLst/>
              <a:cxnLst/>
              <a:rect l="l" t="t" r="r" b="b"/>
              <a:pathLst>
                <a:path w="68046" h="68078" extrusionOk="0">
                  <a:moveTo>
                    <a:pt x="34023" y="0"/>
                  </a:moveTo>
                  <a:cubicBezTo>
                    <a:pt x="15266" y="0"/>
                    <a:pt x="0" y="15266"/>
                    <a:pt x="0" y="34023"/>
                  </a:cubicBezTo>
                  <a:cubicBezTo>
                    <a:pt x="0" y="52812"/>
                    <a:pt x="15266" y="68078"/>
                    <a:pt x="34023" y="68078"/>
                  </a:cubicBezTo>
                  <a:cubicBezTo>
                    <a:pt x="52779" y="68078"/>
                    <a:pt x="68045" y="52812"/>
                    <a:pt x="68045" y="34023"/>
                  </a:cubicBezTo>
                  <a:cubicBezTo>
                    <a:pt x="68045" y="15266"/>
                    <a:pt x="52779" y="0"/>
                    <a:pt x="340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2"/>
            <p:cNvSpPr/>
            <p:nvPr/>
          </p:nvSpPr>
          <p:spPr>
            <a:xfrm>
              <a:off x="3800200" y="238125"/>
              <a:ext cx="850600" cy="1701950"/>
            </a:xfrm>
            <a:custGeom>
              <a:avLst/>
              <a:gdLst/>
              <a:ahLst/>
              <a:cxnLst/>
              <a:rect l="l" t="t" r="r" b="b"/>
              <a:pathLst>
                <a:path w="34024" h="68078" extrusionOk="0">
                  <a:moveTo>
                    <a:pt x="1" y="0"/>
                  </a:moveTo>
                  <a:lnTo>
                    <a:pt x="1" y="68078"/>
                  </a:lnTo>
                  <a:cubicBezTo>
                    <a:pt x="18757" y="68078"/>
                    <a:pt x="34023" y="52812"/>
                    <a:pt x="34023" y="34023"/>
                  </a:cubicBezTo>
                  <a:cubicBezTo>
                    <a:pt x="34023" y="15266"/>
                    <a:pt x="18757"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2"/>
            <p:cNvSpPr/>
            <p:nvPr/>
          </p:nvSpPr>
          <p:spPr>
            <a:xfrm>
              <a:off x="2855050" y="2280125"/>
              <a:ext cx="1876475" cy="1361900"/>
            </a:xfrm>
            <a:custGeom>
              <a:avLst/>
              <a:gdLst/>
              <a:ahLst/>
              <a:cxnLst/>
              <a:rect l="l" t="t" r="r" b="b"/>
              <a:pathLst>
                <a:path w="75059" h="54476" extrusionOk="0">
                  <a:moveTo>
                    <a:pt x="5154" y="0"/>
                  </a:moveTo>
                  <a:cubicBezTo>
                    <a:pt x="4632" y="1044"/>
                    <a:pt x="4306" y="2186"/>
                    <a:pt x="4339" y="3425"/>
                  </a:cubicBezTo>
                  <a:cubicBezTo>
                    <a:pt x="4828" y="15266"/>
                    <a:pt x="4110" y="28086"/>
                    <a:pt x="2316" y="40873"/>
                  </a:cubicBezTo>
                  <a:cubicBezTo>
                    <a:pt x="1696" y="45440"/>
                    <a:pt x="914" y="49974"/>
                    <a:pt x="0" y="54475"/>
                  </a:cubicBezTo>
                  <a:lnTo>
                    <a:pt x="75058" y="54475"/>
                  </a:lnTo>
                  <a:cubicBezTo>
                    <a:pt x="74112" y="49974"/>
                    <a:pt x="73362" y="45440"/>
                    <a:pt x="72710" y="40873"/>
                  </a:cubicBezTo>
                  <a:cubicBezTo>
                    <a:pt x="70948" y="28086"/>
                    <a:pt x="70198" y="15266"/>
                    <a:pt x="70687" y="3425"/>
                  </a:cubicBezTo>
                  <a:cubicBezTo>
                    <a:pt x="70753" y="2186"/>
                    <a:pt x="70459" y="1044"/>
                    <a:pt x="699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2"/>
            <p:cNvSpPr/>
            <p:nvPr/>
          </p:nvSpPr>
          <p:spPr>
            <a:xfrm>
              <a:off x="3800200" y="2280125"/>
              <a:ext cx="931325" cy="1361900"/>
            </a:xfrm>
            <a:custGeom>
              <a:avLst/>
              <a:gdLst/>
              <a:ahLst/>
              <a:cxnLst/>
              <a:rect l="l" t="t" r="r" b="b"/>
              <a:pathLst>
                <a:path w="37253" h="54476" extrusionOk="0">
                  <a:moveTo>
                    <a:pt x="1" y="0"/>
                  </a:moveTo>
                  <a:lnTo>
                    <a:pt x="1" y="54475"/>
                  </a:lnTo>
                  <a:lnTo>
                    <a:pt x="37252" y="54475"/>
                  </a:lnTo>
                  <a:cubicBezTo>
                    <a:pt x="36306" y="49974"/>
                    <a:pt x="35556" y="45440"/>
                    <a:pt x="34904" y="40873"/>
                  </a:cubicBezTo>
                  <a:cubicBezTo>
                    <a:pt x="33142" y="28086"/>
                    <a:pt x="32392" y="15266"/>
                    <a:pt x="32881" y="3425"/>
                  </a:cubicBezTo>
                  <a:cubicBezTo>
                    <a:pt x="32947" y="2186"/>
                    <a:pt x="32653" y="1044"/>
                    <a:pt x="320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2"/>
            <p:cNvSpPr/>
            <p:nvPr/>
          </p:nvSpPr>
          <p:spPr>
            <a:xfrm>
              <a:off x="2585925" y="3301925"/>
              <a:ext cx="2414700" cy="1348050"/>
            </a:xfrm>
            <a:custGeom>
              <a:avLst/>
              <a:gdLst/>
              <a:ahLst/>
              <a:cxnLst/>
              <a:rect l="l" t="t" r="r" b="b"/>
              <a:pathLst>
                <a:path w="96588" h="53922" extrusionOk="0">
                  <a:moveTo>
                    <a:pt x="13081" y="1"/>
                  </a:moveTo>
                  <a:cubicBezTo>
                    <a:pt x="12461" y="4568"/>
                    <a:pt x="11679" y="9102"/>
                    <a:pt x="10765" y="13603"/>
                  </a:cubicBezTo>
                  <a:cubicBezTo>
                    <a:pt x="8482" y="24661"/>
                    <a:pt x="5383" y="35393"/>
                    <a:pt x="1436" y="45049"/>
                  </a:cubicBezTo>
                  <a:cubicBezTo>
                    <a:pt x="1" y="48539"/>
                    <a:pt x="1664" y="52519"/>
                    <a:pt x="5155" y="53921"/>
                  </a:cubicBezTo>
                  <a:lnTo>
                    <a:pt x="91434" y="53921"/>
                  </a:lnTo>
                  <a:cubicBezTo>
                    <a:pt x="94924" y="52519"/>
                    <a:pt x="96588" y="48539"/>
                    <a:pt x="95153" y="45049"/>
                  </a:cubicBezTo>
                  <a:cubicBezTo>
                    <a:pt x="91173" y="35393"/>
                    <a:pt x="88074" y="24661"/>
                    <a:pt x="85823" y="13603"/>
                  </a:cubicBezTo>
                  <a:cubicBezTo>
                    <a:pt x="84877" y="9102"/>
                    <a:pt x="84127" y="4568"/>
                    <a:pt x="834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2"/>
            <p:cNvSpPr/>
            <p:nvPr/>
          </p:nvSpPr>
          <p:spPr>
            <a:xfrm>
              <a:off x="3800200" y="3301925"/>
              <a:ext cx="1200425" cy="1348050"/>
            </a:xfrm>
            <a:custGeom>
              <a:avLst/>
              <a:gdLst/>
              <a:ahLst/>
              <a:cxnLst/>
              <a:rect l="l" t="t" r="r" b="b"/>
              <a:pathLst>
                <a:path w="48017" h="53922" extrusionOk="0">
                  <a:moveTo>
                    <a:pt x="1" y="1"/>
                  </a:moveTo>
                  <a:lnTo>
                    <a:pt x="1" y="53921"/>
                  </a:lnTo>
                  <a:lnTo>
                    <a:pt x="42863" y="53921"/>
                  </a:lnTo>
                  <a:cubicBezTo>
                    <a:pt x="46353" y="52519"/>
                    <a:pt x="48017" y="48539"/>
                    <a:pt x="46582" y="45049"/>
                  </a:cubicBezTo>
                  <a:cubicBezTo>
                    <a:pt x="42602" y="35393"/>
                    <a:pt x="39503" y="24661"/>
                    <a:pt x="37252" y="13603"/>
                  </a:cubicBezTo>
                  <a:cubicBezTo>
                    <a:pt x="36306" y="9102"/>
                    <a:pt x="35556" y="4568"/>
                    <a:pt x="349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2"/>
            <p:cNvSpPr/>
            <p:nvPr/>
          </p:nvSpPr>
          <p:spPr>
            <a:xfrm>
              <a:off x="2268700" y="4322925"/>
              <a:ext cx="3063025" cy="1134400"/>
            </a:xfrm>
            <a:custGeom>
              <a:avLst/>
              <a:gdLst/>
              <a:ahLst/>
              <a:cxnLst/>
              <a:rect l="l" t="t" r="r" b="b"/>
              <a:pathLst>
                <a:path w="122521" h="45376" extrusionOk="0">
                  <a:moveTo>
                    <a:pt x="20420" y="1"/>
                  </a:moveTo>
                  <a:cubicBezTo>
                    <a:pt x="9167" y="1"/>
                    <a:pt x="0" y="9167"/>
                    <a:pt x="0" y="20421"/>
                  </a:cubicBezTo>
                  <a:lnTo>
                    <a:pt x="0" y="38558"/>
                  </a:lnTo>
                  <a:cubicBezTo>
                    <a:pt x="0" y="42341"/>
                    <a:pt x="3034" y="45375"/>
                    <a:pt x="6785" y="45375"/>
                  </a:cubicBezTo>
                  <a:lnTo>
                    <a:pt x="115736" y="45375"/>
                  </a:lnTo>
                  <a:cubicBezTo>
                    <a:pt x="119487" y="45375"/>
                    <a:pt x="122521" y="42341"/>
                    <a:pt x="122521" y="38558"/>
                  </a:cubicBezTo>
                  <a:lnTo>
                    <a:pt x="122521" y="20421"/>
                  </a:lnTo>
                  <a:cubicBezTo>
                    <a:pt x="122521" y="9167"/>
                    <a:pt x="113354" y="1"/>
                    <a:pt x="102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2"/>
            <p:cNvSpPr/>
            <p:nvPr/>
          </p:nvSpPr>
          <p:spPr>
            <a:xfrm>
              <a:off x="3800200" y="4322925"/>
              <a:ext cx="1531525" cy="1134400"/>
            </a:xfrm>
            <a:custGeom>
              <a:avLst/>
              <a:gdLst/>
              <a:ahLst/>
              <a:cxnLst/>
              <a:rect l="l" t="t" r="r" b="b"/>
              <a:pathLst>
                <a:path w="61261" h="45376" extrusionOk="0">
                  <a:moveTo>
                    <a:pt x="1" y="1"/>
                  </a:moveTo>
                  <a:lnTo>
                    <a:pt x="1" y="45375"/>
                  </a:lnTo>
                  <a:lnTo>
                    <a:pt x="54476" y="45375"/>
                  </a:lnTo>
                  <a:cubicBezTo>
                    <a:pt x="58227" y="45375"/>
                    <a:pt x="61261" y="42341"/>
                    <a:pt x="61261" y="38558"/>
                  </a:cubicBezTo>
                  <a:lnTo>
                    <a:pt x="61261" y="20421"/>
                  </a:lnTo>
                  <a:cubicBezTo>
                    <a:pt x="61261" y="9167"/>
                    <a:pt x="52094" y="1"/>
                    <a:pt x="408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2"/>
            <p:cNvSpPr/>
            <p:nvPr/>
          </p:nvSpPr>
          <p:spPr>
            <a:xfrm>
              <a:off x="2608750" y="1826700"/>
              <a:ext cx="2382925" cy="794325"/>
            </a:xfrm>
            <a:custGeom>
              <a:avLst/>
              <a:gdLst/>
              <a:ahLst/>
              <a:cxnLst/>
              <a:rect l="l" t="t" r="r" b="b"/>
              <a:pathLst>
                <a:path w="95317" h="31773" extrusionOk="0">
                  <a:moveTo>
                    <a:pt x="15887" y="0"/>
                  </a:moveTo>
                  <a:cubicBezTo>
                    <a:pt x="7112" y="0"/>
                    <a:pt x="1" y="7112"/>
                    <a:pt x="1" y="15886"/>
                  </a:cubicBezTo>
                  <a:cubicBezTo>
                    <a:pt x="1" y="24661"/>
                    <a:pt x="7112" y="31772"/>
                    <a:pt x="15887" y="31772"/>
                  </a:cubicBezTo>
                  <a:lnTo>
                    <a:pt x="79430" y="31772"/>
                  </a:lnTo>
                  <a:cubicBezTo>
                    <a:pt x="88205" y="31772"/>
                    <a:pt x="95316" y="24661"/>
                    <a:pt x="95316" y="15886"/>
                  </a:cubicBezTo>
                  <a:cubicBezTo>
                    <a:pt x="95316" y="7112"/>
                    <a:pt x="88205" y="0"/>
                    <a:pt x="794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2"/>
            <p:cNvSpPr/>
            <p:nvPr/>
          </p:nvSpPr>
          <p:spPr>
            <a:xfrm>
              <a:off x="3800200" y="1826700"/>
              <a:ext cx="1191475" cy="794325"/>
            </a:xfrm>
            <a:custGeom>
              <a:avLst/>
              <a:gdLst/>
              <a:ahLst/>
              <a:cxnLst/>
              <a:rect l="l" t="t" r="r" b="b"/>
              <a:pathLst>
                <a:path w="47659" h="31773" extrusionOk="0">
                  <a:moveTo>
                    <a:pt x="1" y="0"/>
                  </a:moveTo>
                  <a:lnTo>
                    <a:pt x="1" y="31772"/>
                  </a:lnTo>
                  <a:lnTo>
                    <a:pt x="31772" y="31772"/>
                  </a:lnTo>
                  <a:cubicBezTo>
                    <a:pt x="40547" y="31772"/>
                    <a:pt x="47658" y="24661"/>
                    <a:pt x="47658" y="15886"/>
                  </a:cubicBezTo>
                  <a:cubicBezTo>
                    <a:pt x="47658" y="7112"/>
                    <a:pt x="40547" y="0"/>
                    <a:pt x="317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1620" name="Google Shape;1620;p63"/>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BUSINESS MODEL</a:t>
            </a:r>
            <a:endParaRPr/>
          </a:p>
        </p:txBody>
      </p:sp>
      <p:sp>
        <p:nvSpPr>
          <p:cNvPr id="1621" name="Google Shape;1621;p63"/>
          <p:cNvSpPr txBox="1">
            <a:spLocks noGrp="1"/>
          </p:cNvSpPr>
          <p:nvPr>
            <p:ph type="subTitle" idx="1"/>
          </p:nvPr>
        </p:nvSpPr>
        <p:spPr>
          <a:xfrm>
            <a:off x="1900403" y="1421044"/>
            <a:ext cx="2088000" cy="40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TRAINING</a:t>
            </a:r>
            <a:endParaRPr/>
          </a:p>
        </p:txBody>
      </p:sp>
      <p:sp>
        <p:nvSpPr>
          <p:cNvPr id="1622" name="Google Shape;1622;p63"/>
          <p:cNvSpPr txBox="1">
            <a:spLocks noGrp="1"/>
          </p:cNvSpPr>
          <p:nvPr>
            <p:ph type="subTitle" idx="2"/>
          </p:nvPr>
        </p:nvSpPr>
        <p:spPr>
          <a:xfrm>
            <a:off x="1994903" y="2886851"/>
            <a:ext cx="1899000" cy="405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a:t>MARKETING</a:t>
            </a:r>
            <a:endParaRPr/>
          </a:p>
        </p:txBody>
      </p:sp>
      <p:sp>
        <p:nvSpPr>
          <p:cNvPr id="1623" name="Google Shape;1623;p63"/>
          <p:cNvSpPr txBox="1">
            <a:spLocks noGrp="1"/>
          </p:cNvSpPr>
          <p:nvPr>
            <p:ph type="subTitle" idx="5"/>
          </p:nvPr>
        </p:nvSpPr>
        <p:spPr>
          <a:xfrm>
            <a:off x="1900403" y="3292450"/>
            <a:ext cx="2088000" cy="6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1624" name="Google Shape;1624;p63"/>
          <p:cNvSpPr txBox="1">
            <a:spLocks noGrp="1"/>
          </p:cNvSpPr>
          <p:nvPr>
            <p:ph type="subTitle" idx="3"/>
          </p:nvPr>
        </p:nvSpPr>
        <p:spPr>
          <a:xfrm>
            <a:off x="5127397" y="2886851"/>
            <a:ext cx="2088000" cy="40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ASSESSMENT</a:t>
            </a:r>
            <a:endParaRPr/>
          </a:p>
        </p:txBody>
      </p:sp>
      <p:sp>
        <p:nvSpPr>
          <p:cNvPr id="1625" name="Google Shape;1625;p63"/>
          <p:cNvSpPr txBox="1">
            <a:spLocks noGrp="1"/>
          </p:cNvSpPr>
          <p:nvPr>
            <p:ph type="subTitle" idx="7"/>
          </p:nvPr>
        </p:nvSpPr>
        <p:spPr>
          <a:xfrm>
            <a:off x="5127397" y="1826519"/>
            <a:ext cx="2088000" cy="6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 </a:t>
            </a:r>
            <a:endParaRPr/>
          </a:p>
        </p:txBody>
      </p:sp>
      <p:sp>
        <p:nvSpPr>
          <p:cNvPr id="1626" name="Google Shape;1626;p63"/>
          <p:cNvSpPr txBox="1">
            <a:spLocks noGrp="1"/>
          </p:cNvSpPr>
          <p:nvPr>
            <p:ph type="subTitle" idx="4"/>
          </p:nvPr>
        </p:nvSpPr>
        <p:spPr>
          <a:xfrm>
            <a:off x="5099197" y="1421044"/>
            <a:ext cx="2144400" cy="405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TECHNOLOGY</a:t>
            </a:r>
            <a:endParaRPr/>
          </a:p>
        </p:txBody>
      </p:sp>
      <p:sp>
        <p:nvSpPr>
          <p:cNvPr id="1627" name="Google Shape;1627;p63"/>
          <p:cNvSpPr txBox="1">
            <a:spLocks noGrp="1"/>
          </p:cNvSpPr>
          <p:nvPr>
            <p:ph type="subTitle" idx="6"/>
          </p:nvPr>
        </p:nvSpPr>
        <p:spPr>
          <a:xfrm>
            <a:off x="1900403" y="1826519"/>
            <a:ext cx="2088000" cy="6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Venus is a planet with a beautiful name</a:t>
            </a:r>
            <a:endParaRPr/>
          </a:p>
        </p:txBody>
      </p:sp>
      <p:sp>
        <p:nvSpPr>
          <p:cNvPr id="1628" name="Google Shape;1628;p63"/>
          <p:cNvSpPr txBox="1">
            <a:spLocks noGrp="1"/>
          </p:cNvSpPr>
          <p:nvPr>
            <p:ph type="subTitle" idx="8"/>
          </p:nvPr>
        </p:nvSpPr>
        <p:spPr>
          <a:xfrm>
            <a:off x="5127397" y="3292450"/>
            <a:ext cx="2088000" cy="6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a giant and the biggest planet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5AF4C5-280B-4502-9A4F-743D625B3D96}"/>
              </a:ext>
            </a:extLst>
          </p:cNvPr>
          <p:cNvSpPr>
            <a:spLocks noGrp="1"/>
          </p:cNvSpPr>
          <p:nvPr>
            <p:ph type="title"/>
          </p:nvPr>
        </p:nvSpPr>
        <p:spPr/>
        <p:txBody>
          <a:bodyPr/>
          <a:lstStyle/>
          <a:p>
            <a:r>
              <a:rPr lang="nl-BE" dirty="0"/>
              <a:t>De universele gameloop</a:t>
            </a:r>
          </a:p>
        </p:txBody>
      </p:sp>
      <p:sp>
        <p:nvSpPr>
          <p:cNvPr id="3" name="Tijdelijke aanduiding voor inhoud 2">
            <a:extLst>
              <a:ext uri="{FF2B5EF4-FFF2-40B4-BE49-F238E27FC236}">
                <a16:creationId xmlns:a16="http://schemas.microsoft.com/office/drawing/2014/main" id="{77587C07-8AC2-4FE7-8958-15B37D67985A}"/>
              </a:ext>
            </a:extLst>
          </p:cNvPr>
          <p:cNvSpPr>
            <a:spLocks noGrp="1"/>
          </p:cNvSpPr>
          <p:nvPr>
            <p:ph idx="1"/>
          </p:nvPr>
        </p:nvSpPr>
        <p:spPr/>
        <p:txBody>
          <a:bodyPr/>
          <a:lstStyle/>
          <a:p>
            <a:endParaRPr lang="nl-BE"/>
          </a:p>
        </p:txBody>
      </p:sp>
      <p:pic>
        <p:nvPicPr>
          <p:cNvPr id="4" name="Picture 2" descr="Afbeeldingsresultaat voor game loop">
            <a:extLst>
              <a:ext uri="{FF2B5EF4-FFF2-40B4-BE49-F238E27FC236}">
                <a16:creationId xmlns:a16="http://schemas.microsoft.com/office/drawing/2014/main" id="{FF7030E5-F935-447E-9F41-478C27306A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94893"/>
            <a:ext cx="8622616" cy="2827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7999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32"/>
        <p:cNvGrpSpPr/>
        <p:nvPr/>
      </p:nvGrpSpPr>
      <p:grpSpPr>
        <a:xfrm>
          <a:off x="0" y="0"/>
          <a:ext cx="0" cy="0"/>
          <a:chOff x="0" y="0"/>
          <a:chExt cx="0" cy="0"/>
        </a:xfrm>
      </p:grpSpPr>
      <p:sp>
        <p:nvSpPr>
          <p:cNvPr id="1633" name="Google Shape;1633;p64"/>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MILESTONES</a:t>
            </a:r>
            <a:endParaRPr/>
          </a:p>
        </p:txBody>
      </p:sp>
      <p:sp>
        <p:nvSpPr>
          <p:cNvPr id="1634" name="Google Shape;1634;p64"/>
          <p:cNvSpPr txBox="1">
            <a:spLocks noGrp="1"/>
          </p:cNvSpPr>
          <p:nvPr>
            <p:ph type="subTitle" idx="4294967295"/>
          </p:nvPr>
        </p:nvSpPr>
        <p:spPr>
          <a:xfrm>
            <a:off x="655150" y="3237150"/>
            <a:ext cx="1415700" cy="606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solidFill>
                  <a:schemeClr val="lt1"/>
                </a:solidFill>
              </a:rPr>
              <a:t>Saturn has several rings</a:t>
            </a:r>
            <a:endParaRPr sz="1400">
              <a:solidFill>
                <a:schemeClr val="lt1"/>
              </a:solidFill>
            </a:endParaRPr>
          </a:p>
        </p:txBody>
      </p:sp>
      <p:sp>
        <p:nvSpPr>
          <p:cNvPr id="1635" name="Google Shape;1635;p64"/>
          <p:cNvSpPr txBox="1">
            <a:spLocks noGrp="1"/>
          </p:cNvSpPr>
          <p:nvPr>
            <p:ph type="subTitle" idx="4294967295"/>
          </p:nvPr>
        </p:nvSpPr>
        <p:spPr>
          <a:xfrm>
            <a:off x="713850" y="2939450"/>
            <a:ext cx="1358400" cy="29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Press Start 2P"/>
                <a:ea typeface="Press Start 2P"/>
                <a:cs typeface="Press Start 2P"/>
                <a:sym typeface="Press Start 2P"/>
              </a:rPr>
              <a:t>2004</a:t>
            </a:r>
            <a:endParaRPr sz="1500">
              <a:solidFill>
                <a:schemeClr val="dk1"/>
              </a:solidFill>
              <a:latin typeface="Press Start 2P"/>
              <a:ea typeface="Press Start 2P"/>
              <a:cs typeface="Press Start 2P"/>
              <a:sym typeface="Press Start 2P"/>
            </a:endParaRPr>
          </a:p>
        </p:txBody>
      </p:sp>
      <p:sp>
        <p:nvSpPr>
          <p:cNvPr id="1636" name="Google Shape;1636;p64"/>
          <p:cNvSpPr txBox="1">
            <a:spLocks noGrp="1"/>
          </p:cNvSpPr>
          <p:nvPr>
            <p:ph type="subTitle" idx="4294967295"/>
          </p:nvPr>
        </p:nvSpPr>
        <p:spPr>
          <a:xfrm>
            <a:off x="2302625" y="2939450"/>
            <a:ext cx="1358400" cy="29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Press Start 2P"/>
                <a:ea typeface="Press Start 2P"/>
                <a:cs typeface="Press Start 2P"/>
                <a:sym typeface="Press Start 2P"/>
              </a:rPr>
              <a:t>2008</a:t>
            </a:r>
            <a:endParaRPr sz="1500">
              <a:solidFill>
                <a:schemeClr val="dk1"/>
              </a:solidFill>
              <a:latin typeface="Press Start 2P"/>
              <a:ea typeface="Press Start 2P"/>
              <a:cs typeface="Press Start 2P"/>
              <a:sym typeface="Press Start 2P"/>
            </a:endParaRPr>
          </a:p>
        </p:txBody>
      </p:sp>
      <p:sp>
        <p:nvSpPr>
          <p:cNvPr id="1637" name="Google Shape;1637;p64"/>
          <p:cNvSpPr txBox="1">
            <a:spLocks noGrp="1"/>
          </p:cNvSpPr>
          <p:nvPr>
            <p:ph type="subTitle" idx="4294967295"/>
          </p:nvPr>
        </p:nvSpPr>
        <p:spPr>
          <a:xfrm>
            <a:off x="3892800" y="2939450"/>
            <a:ext cx="1358400" cy="29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Press Start 2P"/>
                <a:ea typeface="Press Start 2P"/>
                <a:cs typeface="Press Start 2P"/>
                <a:sym typeface="Press Start 2P"/>
              </a:rPr>
              <a:t>2012</a:t>
            </a:r>
            <a:endParaRPr sz="1500">
              <a:solidFill>
                <a:schemeClr val="dk1"/>
              </a:solidFill>
              <a:latin typeface="Press Start 2P"/>
              <a:ea typeface="Press Start 2P"/>
              <a:cs typeface="Press Start 2P"/>
              <a:sym typeface="Press Start 2P"/>
            </a:endParaRPr>
          </a:p>
        </p:txBody>
      </p:sp>
      <p:sp>
        <p:nvSpPr>
          <p:cNvPr id="1638" name="Google Shape;1638;p64"/>
          <p:cNvSpPr txBox="1">
            <a:spLocks noGrp="1"/>
          </p:cNvSpPr>
          <p:nvPr>
            <p:ph type="subTitle" idx="4294967295"/>
          </p:nvPr>
        </p:nvSpPr>
        <p:spPr>
          <a:xfrm>
            <a:off x="5482275" y="2939450"/>
            <a:ext cx="1358400" cy="29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Press Start 2P"/>
                <a:ea typeface="Press Start 2P"/>
                <a:cs typeface="Press Start 2P"/>
                <a:sym typeface="Press Start 2P"/>
              </a:rPr>
              <a:t>2016</a:t>
            </a:r>
            <a:endParaRPr sz="1500">
              <a:solidFill>
                <a:schemeClr val="dk1"/>
              </a:solidFill>
              <a:latin typeface="Press Start 2P"/>
              <a:ea typeface="Press Start 2P"/>
              <a:cs typeface="Press Start 2P"/>
              <a:sym typeface="Press Start 2P"/>
            </a:endParaRPr>
          </a:p>
        </p:txBody>
      </p:sp>
      <p:sp>
        <p:nvSpPr>
          <p:cNvPr id="1639" name="Google Shape;1639;p64"/>
          <p:cNvSpPr txBox="1">
            <a:spLocks noGrp="1"/>
          </p:cNvSpPr>
          <p:nvPr>
            <p:ph type="subTitle" idx="4294967295"/>
          </p:nvPr>
        </p:nvSpPr>
        <p:spPr>
          <a:xfrm>
            <a:off x="7071750" y="2939450"/>
            <a:ext cx="1358400" cy="29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Press Start 2P"/>
                <a:ea typeface="Press Start 2P"/>
                <a:cs typeface="Press Start 2P"/>
                <a:sym typeface="Press Start 2P"/>
              </a:rPr>
              <a:t>2020</a:t>
            </a:r>
            <a:endParaRPr sz="1500">
              <a:solidFill>
                <a:schemeClr val="dk1"/>
              </a:solidFill>
              <a:latin typeface="Press Start 2P"/>
              <a:ea typeface="Press Start 2P"/>
              <a:cs typeface="Press Start 2P"/>
              <a:sym typeface="Press Start 2P"/>
            </a:endParaRPr>
          </a:p>
        </p:txBody>
      </p:sp>
      <p:sp>
        <p:nvSpPr>
          <p:cNvPr id="1640" name="Google Shape;1640;p64"/>
          <p:cNvSpPr txBox="1">
            <a:spLocks noGrp="1"/>
          </p:cNvSpPr>
          <p:nvPr>
            <p:ph type="subTitle" idx="4294967295"/>
          </p:nvPr>
        </p:nvSpPr>
        <p:spPr>
          <a:xfrm>
            <a:off x="2274686" y="3237150"/>
            <a:ext cx="1415700" cy="606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solidFill>
                  <a:schemeClr val="lt1"/>
                </a:solidFill>
              </a:rPr>
              <a:t>Venus is terribly hot</a:t>
            </a:r>
            <a:endParaRPr sz="1400">
              <a:solidFill>
                <a:schemeClr val="lt1"/>
              </a:solidFill>
            </a:endParaRPr>
          </a:p>
        </p:txBody>
      </p:sp>
      <p:sp>
        <p:nvSpPr>
          <p:cNvPr id="1641" name="Google Shape;1641;p64"/>
          <p:cNvSpPr txBox="1">
            <a:spLocks noGrp="1"/>
          </p:cNvSpPr>
          <p:nvPr>
            <p:ph type="subTitle" idx="4294967295"/>
          </p:nvPr>
        </p:nvSpPr>
        <p:spPr>
          <a:xfrm>
            <a:off x="3854872" y="3237150"/>
            <a:ext cx="1415700" cy="606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solidFill>
                  <a:schemeClr val="lt1"/>
                </a:solidFill>
              </a:rPr>
              <a:t>Mars is actually cold</a:t>
            </a:r>
            <a:endParaRPr sz="1400">
              <a:solidFill>
                <a:schemeClr val="lt1"/>
              </a:solidFill>
            </a:endParaRPr>
          </a:p>
        </p:txBody>
      </p:sp>
      <p:sp>
        <p:nvSpPr>
          <p:cNvPr id="1642" name="Google Shape;1642;p64"/>
          <p:cNvSpPr txBox="1">
            <a:spLocks noGrp="1"/>
          </p:cNvSpPr>
          <p:nvPr>
            <p:ph type="subTitle" idx="4294967295"/>
          </p:nvPr>
        </p:nvSpPr>
        <p:spPr>
          <a:xfrm>
            <a:off x="5463321" y="3237150"/>
            <a:ext cx="1415700" cy="606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solidFill>
                  <a:schemeClr val="lt1"/>
                </a:solidFill>
              </a:rPr>
              <a:t>Neptune is the farthest one </a:t>
            </a:r>
            <a:endParaRPr sz="1400">
              <a:solidFill>
                <a:schemeClr val="lt1"/>
              </a:solidFill>
            </a:endParaRPr>
          </a:p>
        </p:txBody>
      </p:sp>
      <p:sp>
        <p:nvSpPr>
          <p:cNvPr id="1643" name="Google Shape;1643;p64"/>
          <p:cNvSpPr txBox="1">
            <a:spLocks noGrp="1"/>
          </p:cNvSpPr>
          <p:nvPr>
            <p:ph type="subTitle" idx="4294967295"/>
          </p:nvPr>
        </p:nvSpPr>
        <p:spPr>
          <a:xfrm>
            <a:off x="7091145" y="3237150"/>
            <a:ext cx="1415700" cy="606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solidFill>
                  <a:schemeClr val="lt1"/>
                </a:solidFill>
              </a:rPr>
              <a:t>Jupiter is </a:t>
            </a:r>
            <a:r>
              <a:rPr lang="en" sz="1400"/>
              <a:t>the biggest planet</a:t>
            </a:r>
            <a:endParaRPr sz="1400">
              <a:solidFill>
                <a:schemeClr val="lt1"/>
              </a:solidFill>
            </a:endParaRPr>
          </a:p>
        </p:txBody>
      </p:sp>
      <p:sp>
        <p:nvSpPr>
          <p:cNvPr id="1644" name="Google Shape;1644;p64"/>
          <p:cNvSpPr/>
          <p:nvPr/>
        </p:nvSpPr>
        <p:spPr>
          <a:xfrm rot="5400000">
            <a:off x="1165141" y="2262691"/>
            <a:ext cx="395705" cy="403473"/>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4"/>
          <p:cNvSpPr/>
          <p:nvPr/>
        </p:nvSpPr>
        <p:spPr>
          <a:xfrm rot="5400000">
            <a:off x="2784605" y="2262691"/>
            <a:ext cx="395705" cy="403473"/>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4"/>
          <p:cNvSpPr/>
          <p:nvPr/>
        </p:nvSpPr>
        <p:spPr>
          <a:xfrm rot="5400000">
            <a:off x="4374105" y="2262691"/>
            <a:ext cx="395705" cy="403473"/>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4"/>
          <p:cNvSpPr/>
          <p:nvPr/>
        </p:nvSpPr>
        <p:spPr>
          <a:xfrm rot="5400000">
            <a:off x="5963617" y="2262691"/>
            <a:ext cx="395705" cy="403473"/>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4"/>
          <p:cNvSpPr/>
          <p:nvPr/>
        </p:nvSpPr>
        <p:spPr>
          <a:xfrm rot="5400000">
            <a:off x="7553100" y="2262691"/>
            <a:ext cx="395705" cy="403473"/>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4"/>
          <p:cNvSpPr/>
          <p:nvPr/>
        </p:nvSpPr>
        <p:spPr>
          <a:xfrm rot="5400000">
            <a:off x="1656977" y="23723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4"/>
          <p:cNvSpPr/>
          <p:nvPr/>
        </p:nvSpPr>
        <p:spPr>
          <a:xfrm rot="5400000">
            <a:off x="1940602" y="23723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4"/>
          <p:cNvSpPr/>
          <p:nvPr/>
        </p:nvSpPr>
        <p:spPr>
          <a:xfrm rot="5400000">
            <a:off x="2215240" y="23723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4"/>
          <p:cNvSpPr/>
          <p:nvPr/>
        </p:nvSpPr>
        <p:spPr>
          <a:xfrm rot="5400000">
            <a:off x="2507865" y="23723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4"/>
          <p:cNvSpPr/>
          <p:nvPr/>
        </p:nvSpPr>
        <p:spPr>
          <a:xfrm rot="5400000">
            <a:off x="3261465" y="23723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4"/>
          <p:cNvSpPr/>
          <p:nvPr/>
        </p:nvSpPr>
        <p:spPr>
          <a:xfrm rot="5400000">
            <a:off x="3545090" y="23723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4"/>
          <p:cNvSpPr/>
          <p:nvPr/>
        </p:nvSpPr>
        <p:spPr>
          <a:xfrm rot="5400000">
            <a:off x="3819727" y="23723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4"/>
          <p:cNvSpPr/>
          <p:nvPr/>
        </p:nvSpPr>
        <p:spPr>
          <a:xfrm rot="5400000">
            <a:off x="4112352" y="23723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4"/>
          <p:cNvSpPr/>
          <p:nvPr/>
        </p:nvSpPr>
        <p:spPr>
          <a:xfrm rot="5400000">
            <a:off x="4850977" y="23723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4"/>
          <p:cNvSpPr/>
          <p:nvPr/>
        </p:nvSpPr>
        <p:spPr>
          <a:xfrm rot="5400000">
            <a:off x="5134602" y="23723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4"/>
          <p:cNvSpPr/>
          <p:nvPr/>
        </p:nvSpPr>
        <p:spPr>
          <a:xfrm rot="5400000">
            <a:off x="5409240" y="23723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4"/>
          <p:cNvSpPr/>
          <p:nvPr/>
        </p:nvSpPr>
        <p:spPr>
          <a:xfrm rot="5400000">
            <a:off x="5701865" y="23723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4"/>
          <p:cNvSpPr/>
          <p:nvPr/>
        </p:nvSpPr>
        <p:spPr>
          <a:xfrm rot="5400000">
            <a:off x="6440465" y="23723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4"/>
          <p:cNvSpPr/>
          <p:nvPr/>
        </p:nvSpPr>
        <p:spPr>
          <a:xfrm rot="5400000">
            <a:off x="6724090" y="23723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4"/>
          <p:cNvSpPr/>
          <p:nvPr/>
        </p:nvSpPr>
        <p:spPr>
          <a:xfrm rot="5400000">
            <a:off x="6998727" y="23723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4"/>
          <p:cNvSpPr/>
          <p:nvPr/>
        </p:nvSpPr>
        <p:spPr>
          <a:xfrm rot="5400000">
            <a:off x="7291352" y="23723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68"/>
        <p:cNvGrpSpPr/>
        <p:nvPr/>
      </p:nvGrpSpPr>
      <p:grpSpPr>
        <a:xfrm>
          <a:off x="0" y="0"/>
          <a:ext cx="0" cy="0"/>
          <a:chOff x="0" y="0"/>
          <a:chExt cx="0" cy="0"/>
        </a:xfrm>
      </p:grpSpPr>
      <p:sp>
        <p:nvSpPr>
          <p:cNvPr id="1669" name="Google Shape;1669;p65"/>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PREDICTED GROWTH</a:t>
            </a:r>
            <a:endParaRPr/>
          </a:p>
        </p:txBody>
      </p:sp>
      <p:sp>
        <p:nvSpPr>
          <p:cNvPr id="1670" name="Google Shape;1670;p65"/>
          <p:cNvSpPr txBox="1"/>
          <p:nvPr/>
        </p:nvSpPr>
        <p:spPr>
          <a:xfrm>
            <a:off x="2086050" y="4132775"/>
            <a:ext cx="4971900" cy="39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aven Pro"/>
                <a:ea typeface="Maven Pro"/>
                <a:cs typeface="Maven Pro"/>
                <a:sym typeface="Maven Pro"/>
              </a:rPr>
              <a:t>To modify this graph, click on it, follow the link, change the data and paste the resulting graph here, replacing this one</a:t>
            </a:r>
            <a:endParaRPr>
              <a:solidFill>
                <a:schemeClr val="lt1"/>
              </a:solidFill>
              <a:latin typeface="Maven Pro"/>
              <a:ea typeface="Maven Pro"/>
              <a:cs typeface="Maven Pro"/>
              <a:sym typeface="Maven Pro"/>
            </a:endParaRPr>
          </a:p>
          <a:p>
            <a:pPr marL="0" lvl="0" indent="0" algn="ctr" rtl="0">
              <a:spcBef>
                <a:spcPts val="0"/>
              </a:spcBef>
              <a:spcAft>
                <a:spcPts val="0"/>
              </a:spcAft>
              <a:buNone/>
            </a:pPr>
            <a:endParaRPr>
              <a:solidFill>
                <a:schemeClr val="lt1"/>
              </a:solidFill>
              <a:latin typeface="Maven Pro"/>
              <a:ea typeface="Maven Pro"/>
              <a:cs typeface="Maven Pro"/>
              <a:sym typeface="Maven Pro"/>
            </a:endParaRPr>
          </a:p>
          <a:p>
            <a:pPr marL="0" lvl="0" indent="0" algn="ctr" rtl="0">
              <a:spcBef>
                <a:spcPts val="0"/>
              </a:spcBef>
              <a:spcAft>
                <a:spcPts val="0"/>
              </a:spcAft>
              <a:buNone/>
            </a:pPr>
            <a:endParaRPr>
              <a:solidFill>
                <a:schemeClr val="lt1"/>
              </a:solidFill>
              <a:latin typeface="Maven Pro"/>
              <a:ea typeface="Maven Pro"/>
              <a:cs typeface="Maven Pro"/>
              <a:sym typeface="Maven Pro"/>
            </a:endParaRPr>
          </a:p>
          <a:p>
            <a:pPr marL="0" lvl="0" indent="0" algn="ctr" rtl="0">
              <a:spcBef>
                <a:spcPts val="0"/>
              </a:spcBef>
              <a:spcAft>
                <a:spcPts val="0"/>
              </a:spcAft>
              <a:buClr>
                <a:schemeClr val="dk1"/>
              </a:buClr>
              <a:buFont typeface="Arial"/>
              <a:buNone/>
            </a:pPr>
            <a:endParaRPr>
              <a:solidFill>
                <a:schemeClr val="lt1"/>
              </a:solidFill>
              <a:latin typeface="Maven Pro"/>
              <a:ea typeface="Maven Pro"/>
              <a:cs typeface="Maven Pro"/>
              <a:sym typeface="Maven Pro"/>
            </a:endParaRPr>
          </a:p>
          <a:p>
            <a:pPr marL="0" lvl="0" indent="0" algn="l" rtl="0">
              <a:lnSpc>
                <a:spcPct val="115000"/>
              </a:lnSpc>
              <a:spcBef>
                <a:spcPts val="0"/>
              </a:spcBef>
              <a:spcAft>
                <a:spcPts val="0"/>
              </a:spcAft>
              <a:buNone/>
            </a:pPr>
            <a:endParaRPr>
              <a:solidFill>
                <a:schemeClr val="accent4"/>
              </a:solidFill>
              <a:latin typeface="Maven Pro"/>
              <a:ea typeface="Maven Pro"/>
              <a:cs typeface="Maven Pro"/>
              <a:sym typeface="Maven Pro"/>
            </a:endParaRPr>
          </a:p>
          <a:p>
            <a:pPr marL="0" lvl="0" indent="0" algn="ctr" rtl="0">
              <a:spcBef>
                <a:spcPts val="1600"/>
              </a:spcBef>
              <a:spcAft>
                <a:spcPts val="0"/>
              </a:spcAft>
              <a:buNone/>
            </a:pPr>
            <a:endParaRPr>
              <a:solidFill>
                <a:schemeClr val="lt1"/>
              </a:solidFill>
              <a:latin typeface="Maven Pro"/>
              <a:ea typeface="Maven Pro"/>
              <a:cs typeface="Maven Pro"/>
              <a:sym typeface="Maven Pro"/>
            </a:endParaRPr>
          </a:p>
          <a:p>
            <a:pPr marL="0" lvl="0" indent="0" algn="l" rtl="0">
              <a:spcBef>
                <a:spcPts val="0"/>
              </a:spcBef>
              <a:spcAft>
                <a:spcPts val="0"/>
              </a:spcAft>
              <a:buNone/>
            </a:pPr>
            <a:endParaRPr>
              <a:solidFill>
                <a:schemeClr val="lt1"/>
              </a:solidFill>
              <a:latin typeface="Maven Pro"/>
              <a:ea typeface="Maven Pro"/>
              <a:cs typeface="Maven Pro"/>
              <a:sym typeface="Maven Pro"/>
            </a:endParaRPr>
          </a:p>
          <a:p>
            <a:pPr marL="0" lvl="0" indent="0" algn="l" rtl="0">
              <a:spcBef>
                <a:spcPts val="0"/>
              </a:spcBef>
              <a:spcAft>
                <a:spcPts val="0"/>
              </a:spcAft>
              <a:buNone/>
            </a:pPr>
            <a:endParaRPr>
              <a:solidFill>
                <a:schemeClr val="lt1"/>
              </a:solidFill>
              <a:latin typeface="Maven Pro"/>
              <a:ea typeface="Maven Pro"/>
              <a:cs typeface="Maven Pro"/>
              <a:sym typeface="Maven Pro"/>
            </a:endParaRPr>
          </a:p>
        </p:txBody>
      </p:sp>
      <p:pic>
        <p:nvPicPr>
          <p:cNvPr id="1671" name="Google Shape;1671;p65" title="Gráfico">
            <a:hlinkClick r:id="rId3"/>
          </p:cNvPr>
          <p:cNvPicPr preferRelativeResize="0"/>
          <p:nvPr/>
        </p:nvPicPr>
        <p:blipFill rotWithShape="1">
          <a:blip r:embed="rId4">
            <a:alphaModFix/>
          </a:blip>
          <a:srcRect r="8113"/>
          <a:stretch/>
        </p:blipFill>
        <p:spPr>
          <a:xfrm>
            <a:off x="1007200" y="1196075"/>
            <a:ext cx="4241525" cy="2701375"/>
          </a:xfrm>
          <a:prstGeom prst="rect">
            <a:avLst/>
          </a:prstGeom>
          <a:noFill/>
          <a:ln>
            <a:noFill/>
          </a:ln>
        </p:spPr>
      </p:pic>
      <p:sp>
        <p:nvSpPr>
          <p:cNvPr id="1672" name="Google Shape;1672;p65"/>
          <p:cNvSpPr txBox="1"/>
          <p:nvPr/>
        </p:nvSpPr>
        <p:spPr>
          <a:xfrm>
            <a:off x="5423850" y="2373350"/>
            <a:ext cx="2206800" cy="262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500">
                <a:solidFill>
                  <a:schemeClr val="dk1"/>
                </a:solidFill>
                <a:latin typeface="Press Start 2P"/>
                <a:ea typeface="Press Start 2P"/>
                <a:cs typeface="Press Start 2P"/>
                <a:sym typeface="Press Start 2P"/>
              </a:rPr>
              <a:t>MERCURY</a:t>
            </a:r>
            <a:endParaRPr sz="1500">
              <a:solidFill>
                <a:schemeClr val="dk1"/>
              </a:solidFill>
              <a:latin typeface="Arvo"/>
              <a:ea typeface="Arvo"/>
              <a:cs typeface="Arvo"/>
              <a:sym typeface="Arvo"/>
            </a:endParaRPr>
          </a:p>
        </p:txBody>
      </p:sp>
      <p:sp>
        <p:nvSpPr>
          <p:cNvPr id="1673" name="Google Shape;1673;p65"/>
          <p:cNvSpPr txBox="1"/>
          <p:nvPr/>
        </p:nvSpPr>
        <p:spPr>
          <a:xfrm>
            <a:off x="5404700" y="2650925"/>
            <a:ext cx="2732100" cy="99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lt1"/>
              </a:buClr>
              <a:buSzPts val="1100"/>
              <a:buFont typeface="Arial"/>
              <a:buNone/>
            </a:pPr>
            <a:r>
              <a:rPr lang="en">
                <a:solidFill>
                  <a:srgbClr val="F2F2F2"/>
                </a:solidFill>
                <a:latin typeface="Maven Pro"/>
                <a:ea typeface="Maven Pro"/>
                <a:cs typeface="Maven Pro"/>
                <a:sym typeface="Maven Pro"/>
              </a:rPr>
              <a:t>Mercury is the closest planet to the Sun and the smallest one in the Solar System—it’s only a bit larger than the Moon</a:t>
            </a:r>
            <a:endParaRPr sz="1700">
              <a:solidFill>
                <a:srgbClr val="FFFFFF"/>
              </a:solidFill>
              <a:latin typeface="Lato"/>
              <a:ea typeface="Lato"/>
              <a:cs typeface="Lato"/>
              <a:sym typeface="Lato"/>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77"/>
        <p:cNvGrpSpPr/>
        <p:nvPr/>
      </p:nvGrpSpPr>
      <p:grpSpPr>
        <a:xfrm>
          <a:off x="0" y="0"/>
          <a:ext cx="0" cy="0"/>
          <a:chOff x="0" y="0"/>
          <a:chExt cx="0" cy="0"/>
        </a:xfrm>
      </p:grpSpPr>
      <p:sp>
        <p:nvSpPr>
          <p:cNvPr id="1678" name="Google Shape;1678;p66"/>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INVESTMENT</a:t>
            </a:r>
            <a:endParaRPr/>
          </a:p>
        </p:txBody>
      </p:sp>
      <p:sp>
        <p:nvSpPr>
          <p:cNvPr id="1679" name="Google Shape;1679;p66"/>
          <p:cNvSpPr txBox="1"/>
          <p:nvPr/>
        </p:nvSpPr>
        <p:spPr>
          <a:xfrm>
            <a:off x="1265525" y="2346151"/>
            <a:ext cx="3018600" cy="43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aven Pro"/>
                <a:ea typeface="Maven Pro"/>
                <a:cs typeface="Maven Pro"/>
                <a:sym typeface="Maven Pro"/>
              </a:rPr>
              <a:t>Expected income for next year</a:t>
            </a:r>
            <a:endParaRPr>
              <a:solidFill>
                <a:schemeClr val="lt1"/>
              </a:solidFill>
              <a:latin typeface="Maven Pro"/>
              <a:ea typeface="Maven Pro"/>
              <a:cs typeface="Maven Pro"/>
              <a:sym typeface="Maven Pro"/>
            </a:endParaRPr>
          </a:p>
        </p:txBody>
      </p:sp>
      <p:sp>
        <p:nvSpPr>
          <p:cNvPr id="1680" name="Google Shape;1680;p66"/>
          <p:cNvSpPr txBox="1">
            <a:spLocks noGrp="1"/>
          </p:cNvSpPr>
          <p:nvPr>
            <p:ph type="subTitle" idx="4294967295"/>
          </p:nvPr>
        </p:nvSpPr>
        <p:spPr>
          <a:xfrm>
            <a:off x="1760225" y="1474875"/>
            <a:ext cx="2029200" cy="387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500">
                <a:latin typeface="Press Start 2P"/>
                <a:ea typeface="Press Start 2P"/>
                <a:cs typeface="Press Start 2P"/>
                <a:sym typeface="Press Start 2P"/>
              </a:rPr>
              <a:t>SATURN</a:t>
            </a:r>
            <a:endParaRPr sz="1500">
              <a:latin typeface="Press Start 2P"/>
              <a:ea typeface="Press Start 2P"/>
              <a:cs typeface="Press Start 2P"/>
              <a:sym typeface="Press Start 2P"/>
            </a:endParaRPr>
          </a:p>
        </p:txBody>
      </p:sp>
      <p:sp>
        <p:nvSpPr>
          <p:cNvPr id="1681" name="Google Shape;1681;p66"/>
          <p:cNvSpPr txBox="1"/>
          <p:nvPr/>
        </p:nvSpPr>
        <p:spPr>
          <a:xfrm>
            <a:off x="4859875" y="2346151"/>
            <a:ext cx="3018600" cy="43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aven Pro"/>
                <a:ea typeface="Maven Pro"/>
                <a:cs typeface="Maven Pro"/>
                <a:sym typeface="Maven Pro"/>
              </a:rPr>
              <a:t>New employees next year</a:t>
            </a:r>
            <a:endParaRPr>
              <a:solidFill>
                <a:schemeClr val="lt1"/>
              </a:solidFill>
              <a:latin typeface="Maven Pro"/>
              <a:ea typeface="Maven Pro"/>
              <a:cs typeface="Maven Pro"/>
              <a:sym typeface="Maven Pro"/>
            </a:endParaRPr>
          </a:p>
        </p:txBody>
      </p:sp>
      <p:sp>
        <p:nvSpPr>
          <p:cNvPr id="1682" name="Google Shape;1682;p66"/>
          <p:cNvSpPr txBox="1">
            <a:spLocks noGrp="1"/>
          </p:cNvSpPr>
          <p:nvPr>
            <p:ph type="subTitle" idx="4294967295"/>
          </p:nvPr>
        </p:nvSpPr>
        <p:spPr>
          <a:xfrm>
            <a:off x="5354575" y="1499925"/>
            <a:ext cx="2029200" cy="387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500">
                <a:latin typeface="Press Start 2P"/>
                <a:ea typeface="Press Start 2P"/>
                <a:cs typeface="Press Start 2P"/>
                <a:sym typeface="Press Start 2P"/>
              </a:rPr>
              <a:t>NEPTUNE</a:t>
            </a:r>
            <a:endParaRPr sz="1500">
              <a:latin typeface="Press Start 2P"/>
              <a:ea typeface="Press Start 2P"/>
              <a:cs typeface="Press Start 2P"/>
              <a:sym typeface="Press Start 2P"/>
            </a:endParaRPr>
          </a:p>
        </p:txBody>
      </p:sp>
      <p:sp>
        <p:nvSpPr>
          <p:cNvPr id="1683" name="Google Shape;1683;p66"/>
          <p:cNvSpPr txBox="1">
            <a:spLocks noGrp="1"/>
          </p:cNvSpPr>
          <p:nvPr>
            <p:ph type="title" idx="4294967295"/>
          </p:nvPr>
        </p:nvSpPr>
        <p:spPr>
          <a:xfrm>
            <a:off x="1396475" y="2010200"/>
            <a:ext cx="2756700" cy="3333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sz="2600"/>
              <a:t>$55,000</a:t>
            </a:r>
            <a:endParaRPr sz="2000"/>
          </a:p>
        </p:txBody>
      </p:sp>
      <p:sp>
        <p:nvSpPr>
          <p:cNvPr id="1684" name="Google Shape;1684;p66"/>
          <p:cNvSpPr txBox="1">
            <a:spLocks noGrp="1"/>
          </p:cNvSpPr>
          <p:nvPr>
            <p:ph type="title" idx="4294967295"/>
          </p:nvPr>
        </p:nvSpPr>
        <p:spPr>
          <a:xfrm>
            <a:off x="4990825" y="2010200"/>
            <a:ext cx="2756700" cy="3333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sz="2600"/>
              <a:t>175</a:t>
            </a:r>
            <a:endParaRPr sz="2000"/>
          </a:p>
        </p:txBody>
      </p:sp>
      <p:grpSp>
        <p:nvGrpSpPr>
          <p:cNvPr id="1685" name="Google Shape;1685;p66"/>
          <p:cNvGrpSpPr/>
          <p:nvPr/>
        </p:nvGrpSpPr>
        <p:grpSpPr>
          <a:xfrm>
            <a:off x="5841683" y="2948361"/>
            <a:ext cx="1054985" cy="1054984"/>
            <a:chOff x="1358225" y="1657769"/>
            <a:chExt cx="1282500" cy="1282500"/>
          </a:xfrm>
        </p:grpSpPr>
        <p:sp>
          <p:nvSpPr>
            <p:cNvPr id="1686" name="Google Shape;1686;p66"/>
            <p:cNvSpPr/>
            <p:nvPr/>
          </p:nvSpPr>
          <p:spPr>
            <a:xfrm>
              <a:off x="1358225" y="1657769"/>
              <a:ext cx="1282500" cy="1282500"/>
            </a:xfrm>
            <a:prstGeom prst="pie">
              <a:avLst>
                <a:gd name="adj1" fmla="val 16215443"/>
                <a:gd name="adj2" fmla="val 2159983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87" name="Google Shape;1687;p66"/>
            <p:cNvSpPr/>
            <p:nvPr/>
          </p:nvSpPr>
          <p:spPr>
            <a:xfrm>
              <a:off x="1502375" y="1805681"/>
              <a:ext cx="994200" cy="994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688" name="Google Shape;1688;p66"/>
          <p:cNvGrpSpPr/>
          <p:nvPr/>
        </p:nvGrpSpPr>
        <p:grpSpPr>
          <a:xfrm>
            <a:off x="2247333" y="2948361"/>
            <a:ext cx="1054985" cy="1054984"/>
            <a:chOff x="7993800" y="2872600"/>
            <a:chExt cx="1282500" cy="1282500"/>
          </a:xfrm>
        </p:grpSpPr>
        <p:sp>
          <p:nvSpPr>
            <p:cNvPr id="1689" name="Google Shape;1689;p66"/>
            <p:cNvSpPr/>
            <p:nvPr/>
          </p:nvSpPr>
          <p:spPr>
            <a:xfrm>
              <a:off x="7993800" y="2872600"/>
              <a:ext cx="1282500" cy="1282500"/>
            </a:xfrm>
            <a:prstGeom prst="pie">
              <a:avLst>
                <a:gd name="adj1" fmla="val 5437002"/>
                <a:gd name="adj2" fmla="val 16156575"/>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90" name="Google Shape;1690;p66"/>
            <p:cNvSpPr/>
            <p:nvPr/>
          </p:nvSpPr>
          <p:spPr>
            <a:xfrm>
              <a:off x="8137950" y="3016763"/>
              <a:ext cx="994200" cy="994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691" name="Google Shape;1691;p66"/>
          <p:cNvSpPr txBox="1"/>
          <p:nvPr/>
        </p:nvSpPr>
        <p:spPr>
          <a:xfrm>
            <a:off x="3199120" y="3431328"/>
            <a:ext cx="842700" cy="22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dk1"/>
                </a:solidFill>
                <a:latin typeface="Press Start 2P"/>
                <a:ea typeface="Press Start 2P"/>
                <a:cs typeface="Press Start 2P"/>
                <a:sym typeface="Press Start 2P"/>
              </a:rPr>
              <a:t>50%</a:t>
            </a:r>
            <a:endParaRPr sz="1200" b="1">
              <a:solidFill>
                <a:schemeClr val="dk1"/>
              </a:solidFill>
              <a:latin typeface="Press Start 2P"/>
              <a:ea typeface="Press Start 2P"/>
              <a:cs typeface="Press Start 2P"/>
              <a:sym typeface="Press Start 2P"/>
            </a:endParaRPr>
          </a:p>
        </p:txBody>
      </p:sp>
      <p:sp>
        <p:nvSpPr>
          <p:cNvPr id="1692" name="Google Shape;1692;p66"/>
          <p:cNvSpPr txBox="1"/>
          <p:nvPr/>
        </p:nvSpPr>
        <p:spPr>
          <a:xfrm>
            <a:off x="5064794" y="3431328"/>
            <a:ext cx="842700" cy="223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500" b="1">
                <a:solidFill>
                  <a:schemeClr val="dk1"/>
                </a:solidFill>
                <a:latin typeface="Press Start 2P"/>
                <a:ea typeface="Press Start 2P"/>
                <a:cs typeface="Press Start 2P"/>
                <a:sym typeface="Press Start 2P"/>
              </a:rPr>
              <a:t>25%</a:t>
            </a:r>
            <a:endParaRPr sz="1200" b="1">
              <a:solidFill>
                <a:schemeClr val="dk1"/>
              </a:solidFill>
              <a:latin typeface="Press Start 2P"/>
              <a:ea typeface="Press Start 2P"/>
              <a:cs typeface="Press Start 2P"/>
              <a:sym typeface="Press Start 2P"/>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0">
              <a:schemeClr val="dk2"/>
            </a:gs>
            <a:gs pos="24000">
              <a:schemeClr val="dk2"/>
            </a:gs>
            <a:gs pos="56000">
              <a:schemeClr val="dk2"/>
            </a:gs>
            <a:gs pos="100000">
              <a:srgbClr val="141C21"/>
            </a:gs>
          </a:gsLst>
          <a:lin ang="5400700" scaled="0"/>
        </a:gradFill>
        <a:effectLst/>
      </p:bgPr>
    </p:bg>
    <p:spTree>
      <p:nvGrpSpPr>
        <p:cNvPr id="1" name="Shape 1696"/>
        <p:cNvGrpSpPr/>
        <p:nvPr/>
      </p:nvGrpSpPr>
      <p:grpSpPr>
        <a:xfrm>
          <a:off x="0" y="0"/>
          <a:ext cx="0" cy="0"/>
          <a:chOff x="0" y="0"/>
          <a:chExt cx="0" cy="0"/>
        </a:xfrm>
      </p:grpSpPr>
      <p:sp>
        <p:nvSpPr>
          <p:cNvPr id="1697" name="Google Shape;1697;p67"/>
          <p:cNvSpPr txBox="1">
            <a:spLocks noGrp="1"/>
          </p:cNvSpPr>
          <p:nvPr>
            <p:ph type="title"/>
          </p:nvPr>
        </p:nvSpPr>
        <p:spPr>
          <a:xfrm>
            <a:off x="2522400" y="796850"/>
            <a:ext cx="40992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 </a:t>
            </a:r>
            <a:endParaRPr u="sng"/>
          </a:p>
        </p:txBody>
      </p:sp>
      <p:sp>
        <p:nvSpPr>
          <p:cNvPr id="1698" name="Google Shape;1698;p67"/>
          <p:cNvSpPr txBox="1">
            <a:spLocks noGrp="1"/>
          </p:cNvSpPr>
          <p:nvPr>
            <p:ph type="subTitle" idx="1"/>
          </p:nvPr>
        </p:nvSpPr>
        <p:spPr>
          <a:xfrm>
            <a:off x="2291400" y="4173650"/>
            <a:ext cx="4561200" cy="311400"/>
          </a:xfrm>
          <a:prstGeom prst="rect">
            <a:avLst/>
          </a:prstGeom>
        </p:spPr>
        <p:txBody>
          <a:bodyPr spcFirstLastPara="1" wrap="square" lIns="91425" tIns="91425" rIns="91425" bIns="91425" anchor="ctr" anchorCtr="0">
            <a:noAutofit/>
          </a:bodyPr>
          <a:lstStyle/>
          <a:p>
            <a:pPr marL="0" lvl="0" indent="0" algn="ctr" rtl="0">
              <a:spcBef>
                <a:spcPts val="300"/>
              </a:spcBef>
              <a:spcAft>
                <a:spcPts val="0"/>
              </a:spcAft>
              <a:buClr>
                <a:schemeClr val="dk1"/>
              </a:buClr>
              <a:buSzPts val="1100"/>
              <a:buFont typeface="Arial"/>
              <a:buNone/>
            </a:pPr>
            <a:r>
              <a:rPr lang="en" sz="1400">
                <a:solidFill>
                  <a:schemeClr val="dk1"/>
                </a:solidFill>
                <a:latin typeface="Maven Pro"/>
                <a:ea typeface="Maven Pro"/>
                <a:cs typeface="Maven Pro"/>
                <a:sym typeface="Maven Pro"/>
              </a:rPr>
              <a:t>Please keep this slide for attribution</a:t>
            </a:r>
            <a:endParaRPr sz="1400">
              <a:solidFill>
                <a:schemeClr val="dk1"/>
              </a:solidFill>
              <a:latin typeface="Maven Pro"/>
              <a:ea typeface="Maven Pro"/>
              <a:cs typeface="Maven Pro"/>
              <a:sym typeface="Maven Pro"/>
            </a:endParaRPr>
          </a:p>
        </p:txBody>
      </p:sp>
      <p:sp>
        <p:nvSpPr>
          <p:cNvPr id="1699" name="Google Shape;1699;p67"/>
          <p:cNvSpPr txBox="1">
            <a:spLocks noGrp="1"/>
          </p:cNvSpPr>
          <p:nvPr>
            <p:ph type="subTitle" idx="2"/>
          </p:nvPr>
        </p:nvSpPr>
        <p:spPr>
          <a:xfrm>
            <a:off x="2537400" y="1390163"/>
            <a:ext cx="4069200" cy="1098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Do you have any questions? </a:t>
            </a:r>
            <a:r>
              <a:rPr lang="en">
                <a:uFill>
                  <a:noFill/>
                </a:uFill>
                <a:hlinkClick r:id="rId3"/>
              </a:rPr>
              <a:t>youremail@freepik.com</a:t>
            </a:r>
            <a:r>
              <a:rPr lang="en"/>
              <a:t> </a:t>
            </a:r>
            <a:br>
              <a:rPr lang="en"/>
            </a:br>
            <a:r>
              <a:rPr lang="en"/>
              <a:t>+91 620 421 838</a:t>
            </a:r>
            <a:br>
              <a:rPr lang="en"/>
            </a:br>
            <a:r>
              <a:rPr lang="en"/>
              <a:t>yourcompany.com</a:t>
            </a:r>
            <a:endParaRPr/>
          </a:p>
        </p:txBody>
      </p:sp>
      <p:grpSp>
        <p:nvGrpSpPr>
          <p:cNvPr id="1700" name="Google Shape;1700;p67"/>
          <p:cNvGrpSpPr/>
          <p:nvPr/>
        </p:nvGrpSpPr>
        <p:grpSpPr>
          <a:xfrm>
            <a:off x="5008331" y="2629054"/>
            <a:ext cx="501576" cy="501576"/>
            <a:chOff x="1379798" y="1723250"/>
            <a:chExt cx="397887" cy="397887"/>
          </a:xfrm>
        </p:grpSpPr>
        <p:sp>
          <p:nvSpPr>
            <p:cNvPr id="1701" name="Google Shape;1701;p6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5" name="Google Shape;1705;p67"/>
          <p:cNvGrpSpPr/>
          <p:nvPr/>
        </p:nvGrpSpPr>
        <p:grpSpPr>
          <a:xfrm>
            <a:off x="3634104" y="2629053"/>
            <a:ext cx="501602" cy="501576"/>
            <a:chOff x="266768" y="1721375"/>
            <a:chExt cx="397907" cy="397887"/>
          </a:xfrm>
        </p:grpSpPr>
        <p:sp>
          <p:nvSpPr>
            <p:cNvPr id="1706" name="Google Shape;1706;p6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8" name="Google Shape;1708;p67"/>
          <p:cNvGrpSpPr/>
          <p:nvPr/>
        </p:nvGrpSpPr>
        <p:grpSpPr>
          <a:xfrm>
            <a:off x="4321225" y="2629054"/>
            <a:ext cx="501549" cy="501576"/>
            <a:chOff x="864491" y="1723250"/>
            <a:chExt cx="397866" cy="397887"/>
          </a:xfrm>
        </p:grpSpPr>
        <p:sp>
          <p:nvSpPr>
            <p:cNvPr id="1709" name="Google Shape;1709;p6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sp>
        <p:nvSpPr>
          <p:cNvPr id="1716" name="Google Shape;1716;p68"/>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RESOURCES</a:t>
            </a:r>
            <a:endParaRPr/>
          </a:p>
        </p:txBody>
      </p:sp>
      <p:grpSp>
        <p:nvGrpSpPr>
          <p:cNvPr id="1717" name="Google Shape;1717;p68"/>
          <p:cNvGrpSpPr/>
          <p:nvPr/>
        </p:nvGrpSpPr>
        <p:grpSpPr>
          <a:xfrm>
            <a:off x="1446514" y="1628281"/>
            <a:ext cx="855427" cy="855427"/>
            <a:chOff x="1190625" y="238125"/>
            <a:chExt cx="5219200" cy="5219200"/>
          </a:xfrm>
        </p:grpSpPr>
        <p:sp>
          <p:nvSpPr>
            <p:cNvPr id="1718" name="Google Shape;1718;p68"/>
            <p:cNvSpPr/>
            <p:nvPr/>
          </p:nvSpPr>
          <p:spPr>
            <a:xfrm>
              <a:off x="2949650" y="1060950"/>
              <a:ext cx="340075" cy="340075"/>
            </a:xfrm>
            <a:custGeom>
              <a:avLst/>
              <a:gdLst/>
              <a:ahLst/>
              <a:cxnLst/>
              <a:rect l="l" t="t" r="r" b="b"/>
              <a:pathLst>
                <a:path w="13603" h="13603" extrusionOk="0">
                  <a:moveTo>
                    <a:pt x="6785" y="0"/>
                  </a:moveTo>
                  <a:cubicBezTo>
                    <a:pt x="3034" y="0"/>
                    <a:pt x="0" y="3034"/>
                    <a:pt x="0" y="6785"/>
                  </a:cubicBezTo>
                  <a:cubicBezTo>
                    <a:pt x="0" y="10569"/>
                    <a:pt x="3034" y="13603"/>
                    <a:pt x="6785" y="13603"/>
                  </a:cubicBezTo>
                  <a:cubicBezTo>
                    <a:pt x="10536" y="13603"/>
                    <a:pt x="13603" y="10569"/>
                    <a:pt x="13603" y="6785"/>
                  </a:cubicBezTo>
                  <a:cubicBezTo>
                    <a:pt x="13603" y="3034"/>
                    <a:pt x="10536" y="0"/>
                    <a:pt x="6785" y="0"/>
                  </a:cubicBezTo>
                  <a:close/>
                </a:path>
              </a:pathLst>
            </a:custGeom>
            <a:solidFill>
              <a:srgbClr val="E7EC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8"/>
            <p:cNvSpPr/>
            <p:nvPr/>
          </p:nvSpPr>
          <p:spPr>
            <a:xfrm>
              <a:off x="2608750" y="1656250"/>
              <a:ext cx="2382925" cy="2382925"/>
            </a:xfrm>
            <a:custGeom>
              <a:avLst/>
              <a:gdLst/>
              <a:ahLst/>
              <a:cxnLst/>
              <a:rect l="l" t="t" r="r" b="b"/>
              <a:pathLst>
                <a:path w="95317" h="95317" extrusionOk="0">
                  <a:moveTo>
                    <a:pt x="47659" y="1"/>
                  </a:moveTo>
                  <a:cubicBezTo>
                    <a:pt x="21367" y="1"/>
                    <a:pt x="1" y="21367"/>
                    <a:pt x="1" y="47659"/>
                  </a:cubicBezTo>
                  <a:cubicBezTo>
                    <a:pt x="1" y="73950"/>
                    <a:pt x="21367" y="95316"/>
                    <a:pt x="47659" y="95316"/>
                  </a:cubicBezTo>
                  <a:cubicBezTo>
                    <a:pt x="73950" y="95316"/>
                    <a:pt x="95316" y="73950"/>
                    <a:pt x="95316" y="47659"/>
                  </a:cubicBezTo>
                  <a:cubicBezTo>
                    <a:pt x="95316" y="21367"/>
                    <a:pt x="73950" y="1"/>
                    <a:pt x="476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8"/>
            <p:cNvSpPr/>
            <p:nvPr/>
          </p:nvSpPr>
          <p:spPr>
            <a:xfrm>
              <a:off x="3800200" y="1656250"/>
              <a:ext cx="1191475" cy="2382925"/>
            </a:xfrm>
            <a:custGeom>
              <a:avLst/>
              <a:gdLst/>
              <a:ahLst/>
              <a:cxnLst/>
              <a:rect l="l" t="t" r="r" b="b"/>
              <a:pathLst>
                <a:path w="47659" h="95317" extrusionOk="0">
                  <a:moveTo>
                    <a:pt x="1" y="1"/>
                  </a:moveTo>
                  <a:lnTo>
                    <a:pt x="1" y="95316"/>
                  </a:lnTo>
                  <a:cubicBezTo>
                    <a:pt x="26292" y="95316"/>
                    <a:pt x="47658" y="73950"/>
                    <a:pt x="47658" y="47659"/>
                  </a:cubicBezTo>
                  <a:cubicBezTo>
                    <a:pt x="47658" y="21367"/>
                    <a:pt x="26292"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8"/>
            <p:cNvSpPr/>
            <p:nvPr/>
          </p:nvSpPr>
          <p:spPr>
            <a:xfrm>
              <a:off x="3289700" y="2337200"/>
              <a:ext cx="1021025" cy="1021025"/>
            </a:xfrm>
            <a:custGeom>
              <a:avLst/>
              <a:gdLst/>
              <a:ahLst/>
              <a:cxnLst/>
              <a:rect l="l" t="t" r="r" b="b"/>
              <a:pathLst>
                <a:path w="40841" h="40841" extrusionOk="0">
                  <a:moveTo>
                    <a:pt x="20421" y="1"/>
                  </a:moveTo>
                  <a:cubicBezTo>
                    <a:pt x="16669" y="1"/>
                    <a:pt x="13603" y="3034"/>
                    <a:pt x="13603" y="6818"/>
                  </a:cubicBezTo>
                  <a:lnTo>
                    <a:pt x="13603" y="13603"/>
                  </a:lnTo>
                  <a:lnTo>
                    <a:pt x="6818" y="13603"/>
                  </a:lnTo>
                  <a:cubicBezTo>
                    <a:pt x="3034" y="13603"/>
                    <a:pt x="1" y="16669"/>
                    <a:pt x="1" y="20421"/>
                  </a:cubicBezTo>
                  <a:cubicBezTo>
                    <a:pt x="1" y="24172"/>
                    <a:pt x="3034" y="27238"/>
                    <a:pt x="6818" y="27238"/>
                  </a:cubicBezTo>
                  <a:lnTo>
                    <a:pt x="13603" y="27238"/>
                  </a:lnTo>
                  <a:lnTo>
                    <a:pt x="13603" y="34023"/>
                  </a:lnTo>
                  <a:cubicBezTo>
                    <a:pt x="13603" y="37807"/>
                    <a:pt x="16669" y="40841"/>
                    <a:pt x="20421" y="40841"/>
                  </a:cubicBezTo>
                  <a:cubicBezTo>
                    <a:pt x="24172" y="40841"/>
                    <a:pt x="27238" y="37807"/>
                    <a:pt x="27238" y="34023"/>
                  </a:cubicBezTo>
                  <a:lnTo>
                    <a:pt x="27238" y="27238"/>
                  </a:lnTo>
                  <a:lnTo>
                    <a:pt x="34023" y="27238"/>
                  </a:lnTo>
                  <a:cubicBezTo>
                    <a:pt x="37807" y="27238"/>
                    <a:pt x="40841" y="24172"/>
                    <a:pt x="40841" y="20421"/>
                  </a:cubicBezTo>
                  <a:cubicBezTo>
                    <a:pt x="40841" y="16669"/>
                    <a:pt x="37807" y="13603"/>
                    <a:pt x="34023" y="13603"/>
                  </a:cubicBezTo>
                  <a:lnTo>
                    <a:pt x="27238" y="13603"/>
                  </a:lnTo>
                  <a:lnTo>
                    <a:pt x="27238" y="6818"/>
                  </a:lnTo>
                  <a:cubicBezTo>
                    <a:pt x="27238" y="3034"/>
                    <a:pt x="24172" y="1"/>
                    <a:pt x="204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8"/>
            <p:cNvSpPr/>
            <p:nvPr/>
          </p:nvSpPr>
          <p:spPr>
            <a:xfrm>
              <a:off x="3800200" y="2337200"/>
              <a:ext cx="510525" cy="1021025"/>
            </a:xfrm>
            <a:custGeom>
              <a:avLst/>
              <a:gdLst/>
              <a:ahLst/>
              <a:cxnLst/>
              <a:rect l="l" t="t" r="r" b="b"/>
              <a:pathLst>
                <a:path w="20421" h="40841" extrusionOk="0">
                  <a:moveTo>
                    <a:pt x="1" y="1"/>
                  </a:moveTo>
                  <a:lnTo>
                    <a:pt x="1" y="40841"/>
                  </a:lnTo>
                  <a:cubicBezTo>
                    <a:pt x="3752" y="40841"/>
                    <a:pt x="6818" y="37807"/>
                    <a:pt x="6818" y="34023"/>
                  </a:cubicBezTo>
                  <a:lnTo>
                    <a:pt x="6818" y="27238"/>
                  </a:lnTo>
                  <a:lnTo>
                    <a:pt x="13603" y="27238"/>
                  </a:lnTo>
                  <a:cubicBezTo>
                    <a:pt x="17387" y="27238"/>
                    <a:pt x="20421" y="24172"/>
                    <a:pt x="20421" y="20421"/>
                  </a:cubicBezTo>
                  <a:cubicBezTo>
                    <a:pt x="20421" y="16669"/>
                    <a:pt x="17387" y="13603"/>
                    <a:pt x="13603" y="13603"/>
                  </a:cubicBezTo>
                  <a:lnTo>
                    <a:pt x="6818" y="13603"/>
                  </a:lnTo>
                  <a:lnTo>
                    <a:pt x="6818" y="6818"/>
                  </a:lnTo>
                  <a:cubicBezTo>
                    <a:pt x="6818" y="3034"/>
                    <a:pt x="3752" y="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8"/>
            <p:cNvSpPr/>
            <p:nvPr/>
          </p:nvSpPr>
          <p:spPr>
            <a:xfrm>
              <a:off x="3629775" y="238125"/>
              <a:ext cx="2013475" cy="2024075"/>
            </a:xfrm>
            <a:custGeom>
              <a:avLst/>
              <a:gdLst/>
              <a:ahLst/>
              <a:cxnLst/>
              <a:rect l="l" t="t" r="r" b="b"/>
              <a:pathLst>
                <a:path w="80539" h="80963" extrusionOk="0">
                  <a:moveTo>
                    <a:pt x="6818" y="0"/>
                  </a:moveTo>
                  <a:lnTo>
                    <a:pt x="0" y="8220"/>
                  </a:lnTo>
                  <a:lnTo>
                    <a:pt x="0" y="64392"/>
                  </a:lnTo>
                  <a:lnTo>
                    <a:pt x="6818" y="70361"/>
                  </a:lnTo>
                  <a:cubicBezTo>
                    <a:pt x="16147" y="70361"/>
                    <a:pt x="24693" y="74178"/>
                    <a:pt x="30858" y="80343"/>
                  </a:cubicBezTo>
                  <a:lnTo>
                    <a:pt x="39861" y="80963"/>
                  </a:lnTo>
                  <a:lnTo>
                    <a:pt x="80343" y="40481"/>
                  </a:lnTo>
                  <a:lnTo>
                    <a:pt x="80538" y="30663"/>
                  </a:lnTo>
                  <a:cubicBezTo>
                    <a:pt x="61260" y="11352"/>
                    <a:pt x="35066" y="0"/>
                    <a:pt x="68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8"/>
            <p:cNvSpPr/>
            <p:nvPr/>
          </p:nvSpPr>
          <p:spPr>
            <a:xfrm>
              <a:off x="1956375" y="238125"/>
              <a:ext cx="1843850" cy="2024075"/>
            </a:xfrm>
            <a:custGeom>
              <a:avLst/>
              <a:gdLst/>
              <a:ahLst/>
              <a:cxnLst/>
              <a:rect l="l" t="t" r="r" b="b"/>
              <a:pathLst>
                <a:path w="73754" h="80963" extrusionOk="0">
                  <a:moveTo>
                    <a:pt x="73754" y="0"/>
                  </a:moveTo>
                  <a:cubicBezTo>
                    <a:pt x="46092" y="0"/>
                    <a:pt x="19637" y="10993"/>
                    <a:pt x="0" y="30630"/>
                  </a:cubicBezTo>
                  <a:lnTo>
                    <a:pt x="1142" y="41427"/>
                  </a:lnTo>
                  <a:lnTo>
                    <a:pt x="40710" y="80963"/>
                  </a:lnTo>
                  <a:lnTo>
                    <a:pt x="49713" y="80343"/>
                  </a:lnTo>
                  <a:cubicBezTo>
                    <a:pt x="55878" y="74145"/>
                    <a:pt x="64392" y="70361"/>
                    <a:pt x="73754" y="70361"/>
                  </a:cubicBezTo>
                  <a:lnTo>
                    <a:pt x="737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8"/>
            <p:cNvSpPr/>
            <p:nvPr/>
          </p:nvSpPr>
          <p:spPr>
            <a:xfrm>
              <a:off x="2949650" y="1060950"/>
              <a:ext cx="340075" cy="340075"/>
            </a:xfrm>
            <a:custGeom>
              <a:avLst/>
              <a:gdLst/>
              <a:ahLst/>
              <a:cxnLst/>
              <a:rect l="l" t="t" r="r" b="b"/>
              <a:pathLst>
                <a:path w="13603" h="13603" extrusionOk="0">
                  <a:moveTo>
                    <a:pt x="6785" y="0"/>
                  </a:moveTo>
                  <a:cubicBezTo>
                    <a:pt x="3034" y="0"/>
                    <a:pt x="0" y="3034"/>
                    <a:pt x="0" y="6785"/>
                  </a:cubicBezTo>
                  <a:cubicBezTo>
                    <a:pt x="0" y="10569"/>
                    <a:pt x="3034" y="13603"/>
                    <a:pt x="6785" y="13603"/>
                  </a:cubicBezTo>
                  <a:cubicBezTo>
                    <a:pt x="10536" y="13603"/>
                    <a:pt x="13603" y="10569"/>
                    <a:pt x="13603" y="6785"/>
                  </a:cubicBezTo>
                  <a:cubicBezTo>
                    <a:pt x="13603" y="3034"/>
                    <a:pt x="10536" y="0"/>
                    <a:pt x="67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8"/>
            <p:cNvSpPr/>
            <p:nvPr/>
          </p:nvSpPr>
          <p:spPr>
            <a:xfrm>
              <a:off x="1190625" y="1003875"/>
              <a:ext cx="2008575" cy="2014300"/>
            </a:xfrm>
            <a:custGeom>
              <a:avLst/>
              <a:gdLst/>
              <a:ahLst/>
              <a:cxnLst/>
              <a:rect l="l" t="t" r="r" b="b"/>
              <a:pathLst>
                <a:path w="80343" h="80572" extrusionOk="0">
                  <a:moveTo>
                    <a:pt x="30630" y="0"/>
                  </a:moveTo>
                  <a:cubicBezTo>
                    <a:pt x="10993" y="19637"/>
                    <a:pt x="0" y="46092"/>
                    <a:pt x="0" y="73754"/>
                  </a:cubicBezTo>
                  <a:lnTo>
                    <a:pt x="6524" y="80571"/>
                  </a:lnTo>
                  <a:lnTo>
                    <a:pt x="64685" y="80571"/>
                  </a:lnTo>
                  <a:lnTo>
                    <a:pt x="70361" y="73754"/>
                  </a:lnTo>
                  <a:cubicBezTo>
                    <a:pt x="70361" y="64587"/>
                    <a:pt x="74014" y="56008"/>
                    <a:pt x="80343" y="49713"/>
                  </a:cubicBezTo>
                  <a:lnTo>
                    <a:pt x="306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8"/>
            <p:cNvSpPr/>
            <p:nvPr/>
          </p:nvSpPr>
          <p:spPr>
            <a:xfrm>
              <a:off x="1190625" y="2847700"/>
              <a:ext cx="2008575" cy="1843875"/>
            </a:xfrm>
            <a:custGeom>
              <a:avLst/>
              <a:gdLst/>
              <a:ahLst/>
              <a:cxnLst/>
              <a:rect l="l" t="t" r="r" b="b"/>
              <a:pathLst>
                <a:path w="80343" h="73755" extrusionOk="0">
                  <a:moveTo>
                    <a:pt x="0" y="1"/>
                  </a:moveTo>
                  <a:cubicBezTo>
                    <a:pt x="0" y="27206"/>
                    <a:pt x="10667" y="53791"/>
                    <a:pt x="30630" y="73754"/>
                  </a:cubicBezTo>
                  <a:lnTo>
                    <a:pt x="40253" y="73754"/>
                  </a:lnTo>
                  <a:lnTo>
                    <a:pt x="80343" y="33664"/>
                  </a:lnTo>
                  <a:lnTo>
                    <a:pt x="80343" y="24041"/>
                  </a:lnTo>
                  <a:cubicBezTo>
                    <a:pt x="74145" y="17876"/>
                    <a:pt x="70361" y="9362"/>
                    <a:pt x="703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8"/>
            <p:cNvSpPr/>
            <p:nvPr/>
          </p:nvSpPr>
          <p:spPr>
            <a:xfrm>
              <a:off x="1956375" y="3448725"/>
              <a:ext cx="2014300" cy="2008600"/>
            </a:xfrm>
            <a:custGeom>
              <a:avLst/>
              <a:gdLst/>
              <a:ahLst/>
              <a:cxnLst/>
              <a:rect l="l" t="t" r="r" b="b"/>
              <a:pathLst>
                <a:path w="80572" h="80344" extrusionOk="0">
                  <a:moveTo>
                    <a:pt x="49713" y="0"/>
                  </a:moveTo>
                  <a:lnTo>
                    <a:pt x="0" y="49713"/>
                  </a:lnTo>
                  <a:cubicBezTo>
                    <a:pt x="19768" y="69481"/>
                    <a:pt x="46288" y="80343"/>
                    <a:pt x="73754" y="80343"/>
                  </a:cubicBezTo>
                  <a:lnTo>
                    <a:pt x="80571" y="72417"/>
                  </a:lnTo>
                  <a:lnTo>
                    <a:pt x="80571" y="16800"/>
                  </a:lnTo>
                  <a:lnTo>
                    <a:pt x="73754" y="9982"/>
                  </a:lnTo>
                  <a:cubicBezTo>
                    <a:pt x="64587" y="9982"/>
                    <a:pt x="56008" y="6329"/>
                    <a:pt x="497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8"/>
            <p:cNvSpPr/>
            <p:nvPr/>
          </p:nvSpPr>
          <p:spPr>
            <a:xfrm>
              <a:off x="3800200" y="3448725"/>
              <a:ext cx="1843875" cy="2008600"/>
            </a:xfrm>
            <a:custGeom>
              <a:avLst/>
              <a:gdLst/>
              <a:ahLst/>
              <a:cxnLst/>
              <a:rect l="l" t="t" r="r" b="b"/>
              <a:pathLst>
                <a:path w="73755" h="80344" extrusionOk="0">
                  <a:moveTo>
                    <a:pt x="24041" y="0"/>
                  </a:moveTo>
                  <a:cubicBezTo>
                    <a:pt x="17876" y="6198"/>
                    <a:pt x="9362" y="9982"/>
                    <a:pt x="1" y="9982"/>
                  </a:cubicBezTo>
                  <a:lnTo>
                    <a:pt x="1" y="80343"/>
                  </a:lnTo>
                  <a:cubicBezTo>
                    <a:pt x="27206" y="80343"/>
                    <a:pt x="53791" y="69676"/>
                    <a:pt x="73754" y="49713"/>
                  </a:cubicBezTo>
                  <a:lnTo>
                    <a:pt x="73754" y="40090"/>
                  </a:lnTo>
                  <a:lnTo>
                    <a:pt x="33697" y="33"/>
                  </a:lnTo>
                  <a:lnTo>
                    <a:pt x="24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8"/>
            <p:cNvSpPr/>
            <p:nvPr/>
          </p:nvSpPr>
          <p:spPr>
            <a:xfrm>
              <a:off x="4401225" y="2677275"/>
              <a:ext cx="2008600" cy="2014300"/>
            </a:xfrm>
            <a:custGeom>
              <a:avLst/>
              <a:gdLst/>
              <a:ahLst/>
              <a:cxnLst/>
              <a:rect l="l" t="t" r="r" b="b"/>
              <a:pathLst>
                <a:path w="80344" h="80572" extrusionOk="0">
                  <a:moveTo>
                    <a:pt x="14549" y="0"/>
                  </a:moveTo>
                  <a:lnTo>
                    <a:pt x="9982" y="6818"/>
                  </a:lnTo>
                  <a:cubicBezTo>
                    <a:pt x="9982" y="16114"/>
                    <a:pt x="6231" y="24628"/>
                    <a:pt x="0" y="30858"/>
                  </a:cubicBezTo>
                  <a:lnTo>
                    <a:pt x="49713" y="80571"/>
                  </a:lnTo>
                  <a:cubicBezTo>
                    <a:pt x="69350" y="60934"/>
                    <a:pt x="80343" y="34479"/>
                    <a:pt x="80343" y="6818"/>
                  </a:cubicBezTo>
                  <a:lnTo>
                    <a:pt x="74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8"/>
            <p:cNvSpPr/>
            <p:nvPr/>
          </p:nvSpPr>
          <p:spPr>
            <a:xfrm>
              <a:off x="4401225" y="1004675"/>
              <a:ext cx="2008600" cy="1843050"/>
            </a:xfrm>
            <a:custGeom>
              <a:avLst/>
              <a:gdLst/>
              <a:ahLst/>
              <a:cxnLst/>
              <a:rect l="l" t="t" r="r" b="b"/>
              <a:pathLst>
                <a:path w="80344" h="73722" extrusionOk="0">
                  <a:moveTo>
                    <a:pt x="49680" y="1"/>
                  </a:moveTo>
                  <a:lnTo>
                    <a:pt x="0" y="49681"/>
                  </a:lnTo>
                  <a:cubicBezTo>
                    <a:pt x="6166" y="55846"/>
                    <a:pt x="9982" y="64360"/>
                    <a:pt x="9982" y="73722"/>
                  </a:cubicBezTo>
                  <a:lnTo>
                    <a:pt x="80343" y="73722"/>
                  </a:lnTo>
                  <a:cubicBezTo>
                    <a:pt x="80343" y="45179"/>
                    <a:pt x="68730" y="19018"/>
                    <a:pt x="49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2" name="Google Shape;1732;p68"/>
          <p:cNvGrpSpPr/>
          <p:nvPr/>
        </p:nvGrpSpPr>
        <p:grpSpPr>
          <a:xfrm>
            <a:off x="2906185" y="1628281"/>
            <a:ext cx="669372" cy="855427"/>
            <a:chOff x="1758200" y="238125"/>
            <a:chExt cx="4084025" cy="5219200"/>
          </a:xfrm>
        </p:grpSpPr>
        <p:sp>
          <p:nvSpPr>
            <p:cNvPr id="1733" name="Google Shape;1733;p68"/>
            <p:cNvSpPr/>
            <p:nvPr/>
          </p:nvSpPr>
          <p:spPr>
            <a:xfrm>
              <a:off x="1758200" y="238125"/>
              <a:ext cx="4084025" cy="5219200"/>
            </a:xfrm>
            <a:custGeom>
              <a:avLst/>
              <a:gdLst/>
              <a:ahLst/>
              <a:cxnLst/>
              <a:rect l="l" t="t" r="r" b="b"/>
              <a:pathLst>
                <a:path w="163361" h="208768" extrusionOk="0">
                  <a:moveTo>
                    <a:pt x="20420" y="0"/>
                  </a:moveTo>
                  <a:cubicBezTo>
                    <a:pt x="9167" y="0"/>
                    <a:pt x="0" y="9166"/>
                    <a:pt x="0" y="20420"/>
                  </a:cubicBezTo>
                  <a:lnTo>
                    <a:pt x="0" y="188347"/>
                  </a:lnTo>
                  <a:cubicBezTo>
                    <a:pt x="0" y="199601"/>
                    <a:pt x="9167" y="208767"/>
                    <a:pt x="20420" y="208767"/>
                  </a:cubicBezTo>
                  <a:lnTo>
                    <a:pt x="115703" y="208767"/>
                  </a:lnTo>
                  <a:cubicBezTo>
                    <a:pt x="141995" y="208767"/>
                    <a:pt x="163361" y="187401"/>
                    <a:pt x="163361" y="161110"/>
                  </a:cubicBezTo>
                  <a:lnTo>
                    <a:pt x="163361" y="20420"/>
                  </a:lnTo>
                  <a:cubicBezTo>
                    <a:pt x="163361" y="9166"/>
                    <a:pt x="154227" y="0"/>
                    <a:pt x="1429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8"/>
            <p:cNvSpPr/>
            <p:nvPr/>
          </p:nvSpPr>
          <p:spPr>
            <a:xfrm>
              <a:off x="3800200" y="238125"/>
              <a:ext cx="2042025" cy="5219200"/>
            </a:xfrm>
            <a:custGeom>
              <a:avLst/>
              <a:gdLst/>
              <a:ahLst/>
              <a:cxnLst/>
              <a:rect l="l" t="t" r="r" b="b"/>
              <a:pathLst>
                <a:path w="81681" h="208768" extrusionOk="0">
                  <a:moveTo>
                    <a:pt x="1" y="0"/>
                  </a:moveTo>
                  <a:lnTo>
                    <a:pt x="1" y="208767"/>
                  </a:lnTo>
                  <a:lnTo>
                    <a:pt x="34023" y="208767"/>
                  </a:lnTo>
                  <a:cubicBezTo>
                    <a:pt x="60315" y="208767"/>
                    <a:pt x="81681" y="187401"/>
                    <a:pt x="81681" y="161110"/>
                  </a:cubicBezTo>
                  <a:lnTo>
                    <a:pt x="81681" y="20420"/>
                  </a:lnTo>
                  <a:cubicBezTo>
                    <a:pt x="81681" y="9166"/>
                    <a:pt x="72547" y="0"/>
                    <a:pt x="61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8"/>
            <p:cNvSpPr/>
            <p:nvPr/>
          </p:nvSpPr>
          <p:spPr>
            <a:xfrm>
              <a:off x="2438325" y="919050"/>
              <a:ext cx="2723775" cy="2155375"/>
            </a:xfrm>
            <a:custGeom>
              <a:avLst/>
              <a:gdLst/>
              <a:ahLst/>
              <a:cxnLst/>
              <a:rect l="l" t="t" r="r" b="b"/>
              <a:pathLst>
                <a:path w="108951" h="86215" extrusionOk="0">
                  <a:moveTo>
                    <a:pt x="6818" y="1"/>
                  </a:moveTo>
                  <a:cubicBezTo>
                    <a:pt x="3067" y="1"/>
                    <a:pt x="0" y="3034"/>
                    <a:pt x="0" y="6786"/>
                  </a:cubicBezTo>
                  <a:lnTo>
                    <a:pt x="0" y="79430"/>
                  </a:lnTo>
                  <a:cubicBezTo>
                    <a:pt x="0" y="83181"/>
                    <a:pt x="3067" y="86215"/>
                    <a:pt x="6818" y="86215"/>
                  </a:cubicBezTo>
                  <a:lnTo>
                    <a:pt x="102133" y="86215"/>
                  </a:lnTo>
                  <a:cubicBezTo>
                    <a:pt x="105884" y="86215"/>
                    <a:pt x="108951" y="83181"/>
                    <a:pt x="108951" y="79430"/>
                  </a:cubicBezTo>
                  <a:lnTo>
                    <a:pt x="108951" y="6786"/>
                  </a:lnTo>
                  <a:cubicBezTo>
                    <a:pt x="108951" y="3034"/>
                    <a:pt x="105884" y="1"/>
                    <a:pt x="1021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8"/>
            <p:cNvSpPr/>
            <p:nvPr/>
          </p:nvSpPr>
          <p:spPr>
            <a:xfrm>
              <a:off x="2438325" y="3415275"/>
              <a:ext cx="1021850" cy="1021050"/>
            </a:xfrm>
            <a:custGeom>
              <a:avLst/>
              <a:gdLst/>
              <a:ahLst/>
              <a:cxnLst/>
              <a:rect l="l" t="t" r="r" b="b"/>
              <a:pathLst>
                <a:path w="40874" h="40842" extrusionOk="0">
                  <a:moveTo>
                    <a:pt x="20453" y="1"/>
                  </a:moveTo>
                  <a:cubicBezTo>
                    <a:pt x="16669" y="1"/>
                    <a:pt x="13635" y="3035"/>
                    <a:pt x="13635" y="6786"/>
                  </a:cubicBezTo>
                  <a:lnTo>
                    <a:pt x="13635" y="13603"/>
                  </a:lnTo>
                  <a:lnTo>
                    <a:pt x="6818" y="13603"/>
                  </a:lnTo>
                  <a:cubicBezTo>
                    <a:pt x="3067" y="13603"/>
                    <a:pt x="0" y="16670"/>
                    <a:pt x="0" y="20421"/>
                  </a:cubicBezTo>
                  <a:cubicBezTo>
                    <a:pt x="0" y="24172"/>
                    <a:pt x="3067" y="27206"/>
                    <a:pt x="6818" y="27206"/>
                  </a:cubicBezTo>
                  <a:lnTo>
                    <a:pt x="13635" y="27206"/>
                  </a:lnTo>
                  <a:lnTo>
                    <a:pt x="13635" y="34024"/>
                  </a:lnTo>
                  <a:cubicBezTo>
                    <a:pt x="13635" y="37775"/>
                    <a:pt x="16669" y="40841"/>
                    <a:pt x="20453" y="40841"/>
                  </a:cubicBezTo>
                  <a:cubicBezTo>
                    <a:pt x="24204" y="40841"/>
                    <a:pt x="27238" y="37775"/>
                    <a:pt x="27238" y="34024"/>
                  </a:cubicBezTo>
                  <a:lnTo>
                    <a:pt x="27238" y="27206"/>
                  </a:lnTo>
                  <a:lnTo>
                    <a:pt x="34056" y="27206"/>
                  </a:lnTo>
                  <a:cubicBezTo>
                    <a:pt x="37807" y="27206"/>
                    <a:pt x="40873" y="24172"/>
                    <a:pt x="40873" y="20421"/>
                  </a:cubicBezTo>
                  <a:cubicBezTo>
                    <a:pt x="40873" y="16670"/>
                    <a:pt x="37807" y="13603"/>
                    <a:pt x="34056" y="13603"/>
                  </a:cubicBezTo>
                  <a:lnTo>
                    <a:pt x="27238" y="13603"/>
                  </a:lnTo>
                  <a:lnTo>
                    <a:pt x="27238" y="6786"/>
                  </a:lnTo>
                  <a:cubicBezTo>
                    <a:pt x="27238" y="3035"/>
                    <a:pt x="24204" y="1"/>
                    <a:pt x="204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8"/>
            <p:cNvSpPr/>
            <p:nvPr/>
          </p:nvSpPr>
          <p:spPr>
            <a:xfrm>
              <a:off x="4481150" y="3415275"/>
              <a:ext cx="340075" cy="340100"/>
            </a:xfrm>
            <a:custGeom>
              <a:avLst/>
              <a:gdLst/>
              <a:ahLst/>
              <a:cxnLst/>
              <a:rect l="l" t="t" r="r" b="b"/>
              <a:pathLst>
                <a:path w="13603" h="13604" extrusionOk="0">
                  <a:moveTo>
                    <a:pt x="6785" y="1"/>
                  </a:moveTo>
                  <a:cubicBezTo>
                    <a:pt x="3034" y="1"/>
                    <a:pt x="0" y="3035"/>
                    <a:pt x="0" y="6786"/>
                  </a:cubicBezTo>
                  <a:cubicBezTo>
                    <a:pt x="0" y="10570"/>
                    <a:pt x="3034" y="13603"/>
                    <a:pt x="6785" y="13603"/>
                  </a:cubicBezTo>
                  <a:cubicBezTo>
                    <a:pt x="10569" y="13603"/>
                    <a:pt x="13603" y="10570"/>
                    <a:pt x="13603" y="6786"/>
                  </a:cubicBezTo>
                  <a:cubicBezTo>
                    <a:pt x="13603" y="3035"/>
                    <a:pt x="10569" y="1"/>
                    <a:pt x="6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8"/>
            <p:cNvSpPr/>
            <p:nvPr/>
          </p:nvSpPr>
          <p:spPr>
            <a:xfrm>
              <a:off x="4481150" y="4095400"/>
              <a:ext cx="340075" cy="340925"/>
            </a:xfrm>
            <a:custGeom>
              <a:avLst/>
              <a:gdLst/>
              <a:ahLst/>
              <a:cxnLst/>
              <a:rect l="l" t="t" r="r" b="b"/>
              <a:pathLst>
                <a:path w="13603" h="13637" extrusionOk="0">
                  <a:moveTo>
                    <a:pt x="6785" y="1"/>
                  </a:moveTo>
                  <a:cubicBezTo>
                    <a:pt x="3034" y="1"/>
                    <a:pt x="0" y="3067"/>
                    <a:pt x="0" y="6819"/>
                  </a:cubicBezTo>
                  <a:cubicBezTo>
                    <a:pt x="0" y="10570"/>
                    <a:pt x="3034" y="13636"/>
                    <a:pt x="6785" y="13636"/>
                  </a:cubicBezTo>
                  <a:cubicBezTo>
                    <a:pt x="10569" y="13636"/>
                    <a:pt x="13603" y="10570"/>
                    <a:pt x="13603" y="6819"/>
                  </a:cubicBezTo>
                  <a:cubicBezTo>
                    <a:pt x="13603" y="3067"/>
                    <a:pt x="10569" y="1"/>
                    <a:pt x="6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8"/>
            <p:cNvSpPr/>
            <p:nvPr/>
          </p:nvSpPr>
          <p:spPr>
            <a:xfrm>
              <a:off x="4821200" y="3755350"/>
              <a:ext cx="340900" cy="340075"/>
            </a:xfrm>
            <a:custGeom>
              <a:avLst/>
              <a:gdLst/>
              <a:ahLst/>
              <a:cxnLst/>
              <a:rect l="l" t="t" r="r" b="b"/>
              <a:pathLst>
                <a:path w="13636" h="13603" extrusionOk="0">
                  <a:moveTo>
                    <a:pt x="6818" y="0"/>
                  </a:moveTo>
                  <a:cubicBezTo>
                    <a:pt x="3067" y="0"/>
                    <a:pt x="1" y="3034"/>
                    <a:pt x="1" y="6818"/>
                  </a:cubicBezTo>
                  <a:cubicBezTo>
                    <a:pt x="1" y="10569"/>
                    <a:pt x="3067" y="13603"/>
                    <a:pt x="6818" y="13603"/>
                  </a:cubicBezTo>
                  <a:cubicBezTo>
                    <a:pt x="10569" y="13603"/>
                    <a:pt x="13636" y="10569"/>
                    <a:pt x="13636" y="6818"/>
                  </a:cubicBezTo>
                  <a:cubicBezTo>
                    <a:pt x="13636" y="3034"/>
                    <a:pt x="10569" y="0"/>
                    <a:pt x="6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8"/>
            <p:cNvSpPr/>
            <p:nvPr/>
          </p:nvSpPr>
          <p:spPr>
            <a:xfrm>
              <a:off x="4140275" y="3755350"/>
              <a:ext cx="340900" cy="340075"/>
            </a:xfrm>
            <a:custGeom>
              <a:avLst/>
              <a:gdLst/>
              <a:ahLst/>
              <a:cxnLst/>
              <a:rect l="l" t="t" r="r" b="b"/>
              <a:pathLst>
                <a:path w="13636" h="13603" extrusionOk="0">
                  <a:moveTo>
                    <a:pt x="6818" y="0"/>
                  </a:moveTo>
                  <a:cubicBezTo>
                    <a:pt x="3066" y="0"/>
                    <a:pt x="0" y="3034"/>
                    <a:pt x="0" y="6818"/>
                  </a:cubicBezTo>
                  <a:cubicBezTo>
                    <a:pt x="0" y="10569"/>
                    <a:pt x="3066" y="13603"/>
                    <a:pt x="6818" y="13603"/>
                  </a:cubicBezTo>
                  <a:cubicBezTo>
                    <a:pt x="10569" y="13603"/>
                    <a:pt x="13635" y="10569"/>
                    <a:pt x="13635" y="6818"/>
                  </a:cubicBezTo>
                  <a:cubicBezTo>
                    <a:pt x="13635" y="3034"/>
                    <a:pt x="10569" y="0"/>
                    <a:pt x="6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8"/>
            <p:cNvSpPr/>
            <p:nvPr/>
          </p:nvSpPr>
          <p:spPr>
            <a:xfrm>
              <a:off x="3460150" y="4436300"/>
              <a:ext cx="680150" cy="340075"/>
            </a:xfrm>
            <a:custGeom>
              <a:avLst/>
              <a:gdLst/>
              <a:ahLst/>
              <a:cxnLst/>
              <a:rect l="l" t="t" r="r" b="b"/>
              <a:pathLst>
                <a:path w="27206" h="13603" extrusionOk="0">
                  <a:moveTo>
                    <a:pt x="6785" y="0"/>
                  </a:moveTo>
                  <a:cubicBezTo>
                    <a:pt x="3034" y="0"/>
                    <a:pt x="0" y="3034"/>
                    <a:pt x="0" y="6818"/>
                  </a:cubicBezTo>
                  <a:cubicBezTo>
                    <a:pt x="0" y="10569"/>
                    <a:pt x="3034" y="13603"/>
                    <a:pt x="6785" y="13603"/>
                  </a:cubicBezTo>
                  <a:lnTo>
                    <a:pt x="20420" y="13603"/>
                  </a:lnTo>
                  <a:cubicBezTo>
                    <a:pt x="24171" y="13603"/>
                    <a:pt x="27205" y="10569"/>
                    <a:pt x="27205" y="6818"/>
                  </a:cubicBezTo>
                  <a:cubicBezTo>
                    <a:pt x="27205" y="3034"/>
                    <a:pt x="24171" y="0"/>
                    <a:pt x="204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8"/>
            <p:cNvSpPr/>
            <p:nvPr/>
          </p:nvSpPr>
          <p:spPr>
            <a:xfrm>
              <a:off x="3800200" y="4436300"/>
              <a:ext cx="340100" cy="340075"/>
            </a:xfrm>
            <a:custGeom>
              <a:avLst/>
              <a:gdLst/>
              <a:ahLst/>
              <a:cxnLst/>
              <a:rect l="l" t="t" r="r" b="b"/>
              <a:pathLst>
                <a:path w="13604" h="13603" extrusionOk="0">
                  <a:moveTo>
                    <a:pt x="1" y="0"/>
                  </a:moveTo>
                  <a:lnTo>
                    <a:pt x="1" y="13603"/>
                  </a:lnTo>
                  <a:lnTo>
                    <a:pt x="6818" y="13603"/>
                  </a:lnTo>
                  <a:cubicBezTo>
                    <a:pt x="10569" y="13603"/>
                    <a:pt x="13603" y="10569"/>
                    <a:pt x="13603" y="6818"/>
                  </a:cubicBezTo>
                  <a:cubicBezTo>
                    <a:pt x="13603" y="3034"/>
                    <a:pt x="10569" y="0"/>
                    <a:pt x="68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8"/>
            <p:cNvSpPr/>
            <p:nvPr/>
          </p:nvSpPr>
          <p:spPr>
            <a:xfrm>
              <a:off x="3800200" y="919050"/>
              <a:ext cx="1361900" cy="2155375"/>
            </a:xfrm>
            <a:custGeom>
              <a:avLst/>
              <a:gdLst/>
              <a:ahLst/>
              <a:cxnLst/>
              <a:rect l="l" t="t" r="r" b="b"/>
              <a:pathLst>
                <a:path w="54476" h="86215" extrusionOk="0">
                  <a:moveTo>
                    <a:pt x="1" y="1"/>
                  </a:moveTo>
                  <a:lnTo>
                    <a:pt x="1" y="86215"/>
                  </a:lnTo>
                  <a:lnTo>
                    <a:pt x="47658" y="86215"/>
                  </a:lnTo>
                  <a:cubicBezTo>
                    <a:pt x="51409" y="86215"/>
                    <a:pt x="54476" y="83181"/>
                    <a:pt x="54476" y="79430"/>
                  </a:cubicBezTo>
                  <a:lnTo>
                    <a:pt x="54476" y="6786"/>
                  </a:lnTo>
                  <a:cubicBezTo>
                    <a:pt x="54476" y="3034"/>
                    <a:pt x="51409" y="1"/>
                    <a:pt x="476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4" name="Google Shape;1744;p68"/>
          <p:cNvGrpSpPr/>
          <p:nvPr/>
        </p:nvGrpSpPr>
        <p:grpSpPr>
          <a:xfrm>
            <a:off x="4179800" y="1624628"/>
            <a:ext cx="877024" cy="862734"/>
            <a:chOff x="1100900" y="238125"/>
            <a:chExt cx="5305650" cy="5219200"/>
          </a:xfrm>
        </p:grpSpPr>
        <p:sp>
          <p:nvSpPr>
            <p:cNvPr id="1745" name="Google Shape;1745;p68"/>
            <p:cNvSpPr/>
            <p:nvPr/>
          </p:nvSpPr>
          <p:spPr>
            <a:xfrm>
              <a:off x="3725175" y="238125"/>
              <a:ext cx="1536425" cy="1623675"/>
            </a:xfrm>
            <a:custGeom>
              <a:avLst/>
              <a:gdLst/>
              <a:ahLst/>
              <a:cxnLst/>
              <a:rect l="l" t="t" r="r" b="b"/>
              <a:pathLst>
                <a:path w="61457" h="64947" extrusionOk="0">
                  <a:moveTo>
                    <a:pt x="30696" y="0"/>
                  </a:moveTo>
                  <a:cubicBezTo>
                    <a:pt x="12853" y="0"/>
                    <a:pt x="1" y="16473"/>
                    <a:pt x="3328" y="32979"/>
                  </a:cubicBezTo>
                  <a:cubicBezTo>
                    <a:pt x="5742" y="49843"/>
                    <a:pt x="8449" y="58944"/>
                    <a:pt x="9917" y="64946"/>
                  </a:cubicBezTo>
                  <a:lnTo>
                    <a:pt x="50920" y="64946"/>
                  </a:lnTo>
                  <a:cubicBezTo>
                    <a:pt x="51964" y="58194"/>
                    <a:pt x="54476" y="48538"/>
                    <a:pt x="57966" y="33370"/>
                  </a:cubicBezTo>
                  <a:cubicBezTo>
                    <a:pt x="61456" y="16049"/>
                    <a:pt x="48245" y="0"/>
                    <a:pt x="30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8"/>
            <p:cNvSpPr/>
            <p:nvPr/>
          </p:nvSpPr>
          <p:spPr>
            <a:xfrm>
              <a:off x="4492550" y="238125"/>
              <a:ext cx="769050" cy="1623675"/>
            </a:xfrm>
            <a:custGeom>
              <a:avLst/>
              <a:gdLst/>
              <a:ahLst/>
              <a:cxnLst/>
              <a:rect l="l" t="t" r="r" b="b"/>
              <a:pathLst>
                <a:path w="30762" h="64947" extrusionOk="0">
                  <a:moveTo>
                    <a:pt x="1" y="0"/>
                  </a:moveTo>
                  <a:lnTo>
                    <a:pt x="1" y="64946"/>
                  </a:lnTo>
                  <a:lnTo>
                    <a:pt x="20225" y="64946"/>
                  </a:lnTo>
                  <a:cubicBezTo>
                    <a:pt x="21269" y="58194"/>
                    <a:pt x="23781" y="48538"/>
                    <a:pt x="27271" y="33370"/>
                  </a:cubicBezTo>
                  <a:cubicBezTo>
                    <a:pt x="30761" y="16049"/>
                    <a:pt x="17550"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8"/>
            <p:cNvSpPr/>
            <p:nvPr/>
          </p:nvSpPr>
          <p:spPr>
            <a:xfrm>
              <a:off x="2578600" y="1630175"/>
              <a:ext cx="3827950" cy="3827150"/>
            </a:xfrm>
            <a:custGeom>
              <a:avLst/>
              <a:gdLst/>
              <a:ahLst/>
              <a:cxnLst/>
              <a:rect l="l" t="t" r="r" b="b"/>
              <a:pathLst>
                <a:path w="153118" h="153086" extrusionOk="0">
                  <a:moveTo>
                    <a:pt x="76559" y="0"/>
                  </a:moveTo>
                  <a:cubicBezTo>
                    <a:pt x="34283" y="0"/>
                    <a:pt x="0" y="34251"/>
                    <a:pt x="0" y="76526"/>
                  </a:cubicBezTo>
                  <a:cubicBezTo>
                    <a:pt x="0" y="118802"/>
                    <a:pt x="34283" y="153085"/>
                    <a:pt x="76559" y="153085"/>
                  </a:cubicBezTo>
                  <a:cubicBezTo>
                    <a:pt x="118834" y="153085"/>
                    <a:pt x="153118" y="118802"/>
                    <a:pt x="153085" y="76526"/>
                  </a:cubicBezTo>
                  <a:cubicBezTo>
                    <a:pt x="153085" y="34251"/>
                    <a:pt x="118834" y="0"/>
                    <a:pt x="765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8"/>
            <p:cNvSpPr/>
            <p:nvPr/>
          </p:nvSpPr>
          <p:spPr>
            <a:xfrm>
              <a:off x="4492550" y="1630175"/>
              <a:ext cx="1914000" cy="3827150"/>
            </a:xfrm>
            <a:custGeom>
              <a:avLst/>
              <a:gdLst/>
              <a:ahLst/>
              <a:cxnLst/>
              <a:rect l="l" t="t" r="r" b="b"/>
              <a:pathLst>
                <a:path w="76560" h="153086" extrusionOk="0">
                  <a:moveTo>
                    <a:pt x="1" y="0"/>
                  </a:moveTo>
                  <a:lnTo>
                    <a:pt x="1" y="153085"/>
                  </a:lnTo>
                  <a:cubicBezTo>
                    <a:pt x="42276" y="153085"/>
                    <a:pt x="76560" y="118802"/>
                    <a:pt x="76560" y="76526"/>
                  </a:cubicBezTo>
                  <a:cubicBezTo>
                    <a:pt x="76560" y="34251"/>
                    <a:pt x="42276"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8"/>
            <p:cNvSpPr/>
            <p:nvPr/>
          </p:nvSpPr>
          <p:spPr>
            <a:xfrm>
              <a:off x="4318050" y="2674000"/>
              <a:ext cx="348225" cy="347425"/>
            </a:xfrm>
            <a:custGeom>
              <a:avLst/>
              <a:gdLst/>
              <a:ahLst/>
              <a:cxnLst/>
              <a:rect l="l" t="t" r="r" b="b"/>
              <a:pathLst>
                <a:path w="13929" h="13897" extrusionOk="0">
                  <a:moveTo>
                    <a:pt x="6981" y="1"/>
                  </a:moveTo>
                  <a:cubicBezTo>
                    <a:pt x="3132" y="1"/>
                    <a:pt x="0" y="3099"/>
                    <a:pt x="0" y="6949"/>
                  </a:cubicBezTo>
                  <a:cubicBezTo>
                    <a:pt x="0" y="10798"/>
                    <a:pt x="3132" y="13897"/>
                    <a:pt x="6981" y="13897"/>
                  </a:cubicBezTo>
                  <a:cubicBezTo>
                    <a:pt x="10830" y="13897"/>
                    <a:pt x="13929" y="10798"/>
                    <a:pt x="13929" y="6949"/>
                  </a:cubicBezTo>
                  <a:cubicBezTo>
                    <a:pt x="13929" y="3099"/>
                    <a:pt x="10830" y="1"/>
                    <a:pt x="69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8"/>
            <p:cNvSpPr/>
            <p:nvPr/>
          </p:nvSpPr>
          <p:spPr>
            <a:xfrm>
              <a:off x="5014475" y="2674000"/>
              <a:ext cx="347425" cy="347425"/>
            </a:xfrm>
            <a:custGeom>
              <a:avLst/>
              <a:gdLst/>
              <a:ahLst/>
              <a:cxnLst/>
              <a:rect l="l" t="t" r="r" b="b"/>
              <a:pathLst>
                <a:path w="13897" h="13897" extrusionOk="0">
                  <a:moveTo>
                    <a:pt x="6949" y="1"/>
                  </a:moveTo>
                  <a:cubicBezTo>
                    <a:pt x="3099" y="1"/>
                    <a:pt x="1" y="3099"/>
                    <a:pt x="1" y="6949"/>
                  </a:cubicBezTo>
                  <a:cubicBezTo>
                    <a:pt x="1" y="10798"/>
                    <a:pt x="3099" y="13897"/>
                    <a:pt x="6949" y="13897"/>
                  </a:cubicBezTo>
                  <a:cubicBezTo>
                    <a:pt x="10798" y="13897"/>
                    <a:pt x="13897" y="10798"/>
                    <a:pt x="13897" y="6949"/>
                  </a:cubicBezTo>
                  <a:cubicBezTo>
                    <a:pt x="13897" y="3099"/>
                    <a:pt x="10798" y="1"/>
                    <a:pt x="69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8"/>
            <p:cNvSpPr/>
            <p:nvPr/>
          </p:nvSpPr>
          <p:spPr>
            <a:xfrm>
              <a:off x="4666250" y="3369625"/>
              <a:ext cx="348250" cy="348225"/>
            </a:xfrm>
            <a:custGeom>
              <a:avLst/>
              <a:gdLst/>
              <a:ahLst/>
              <a:cxnLst/>
              <a:rect l="l" t="t" r="r" b="b"/>
              <a:pathLst>
                <a:path w="13930" h="13929" extrusionOk="0">
                  <a:moveTo>
                    <a:pt x="6949" y="0"/>
                  </a:moveTo>
                  <a:cubicBezTo>
                    <a:pt x="3132" y="0"/>
                    <a:pt x="1" y="3132"/>
                    <a:pt x="1" y="6948"/>
                  </a:cubicBezTo>
                  <a:cubicBezTo>
                    <a:pt x="1" y="10797"/>
                    <a:pt x="3132" y="13929"/>
                    <a:pt x="6949" y="13929"/>
                  </a:cubicBezTo>
                  <a:cubicBezTo>
                    <a:pt x="10798" y="13929"/>
                    <a:pt x="13930" y="10797"/>
                    <a:pt x="13930" y="6948"/>
                  </a:cubicBezTo>
                  <a:cubicBezTo>
                    <a:pt x="13930" y="3132"/>
                    <a:pt x="10798" y="0"/>
                    <a:pt x="69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8"/>
            <p:cNvSpPr/>
            <p:nvPr/>
          </p:nvSpPr>
          <p:spPr>
            <a:xfrm>
              <a:off x="1100900" y="238125"/>
              <a:ext cx="2524000" cy="5219200"/>
            </a:xfrm>
            <a:custGeom>
              <a:avLst/>
              <a:gdLst/>
              <a:ahLst/>
              <a:cxnLst/>
              <a:rect l="l" t="t" r="r" b="b"/>
              <a:pathLst>
                <a:path w="100960" h="208768" extrusionOk="0">
                  <a:moveTo>
                    <a:pt x="52160" y="0"/>
                  </a:moveTo>
                  <a:cubicBezTo>
                    <a:pt x="34284" y="0"/>
                    <a:pt x="21497" y="16506"/>
                    <a:pt x="24792" y="32979"/>
                  </a:cubicBezTo>
                  <a:cubicBezTo>
                    <a:pt x="26227" y="42928"/>
                    <a:pt x="27760" y="50202"/>
                    <a:pt x="29098" y="55682"/>
                  </a:cubicBezTo>
                  <a:cubicBezTo>
                    <a:pt x="29652" y="58129"/>
                    <a:pt x="30174" y="60184"/>
                    <a:pt x="30631" y="61978"/>
                  </a:cubicBezTo>
                  <a:cubicBezTo>
                    <a:pt x="31512" y="65370"/>
                    <a:pt x="32099" y="67686"/>
                    <a:pt x="32360" y="69578"/>
                  </a:cubicBezTo>
                  <a:cubicBezTo>
                    <a:pt x="32425" y="70426"/>
                    <a:pt x="32425" y="71177"/>
                    <a:pt x="32392" y="71894"/>
                  </a:cubicBezTo>
                  <a:cubicBezTo>
                    <a:pt x="32164" y="75515"/>
                    <a:pt x="30663" y="79332"/>
                    <a:pt x="28511" y="83507"/>
                  </a:cubicBezTo>
                  <a:cubicBezTo>
                    <a:pt x="26358" y="87682"/>
                    <a:pt x="23487" y="92282"/>
                    <a:pt x="20453" y="97436"/>
                  </a:cubicBezTo>
                  <a:cubicBezTo>
                    <a:pt x="10961" y="113811"/>
                    <a:pt x="1" y="136057"/>
                    <a:pt x="4959" y="170667"/>
                  </a:cubicBezTo>
                  <a:cubicBezTo>
                    <a:pt x="8449" y="194904"/>
                    <a:pt x="18235" y="208767"/>
                    <a:pt x="31773" y="208767"/>
                  </a:cubicBezTo>
                  <a:lnTo>
                    <a:pt x="72515" y="208767"/>
                  </a:lnTo>
                  <a:cubicBezTo>
                    <a:pt x="84878" y="208767"/>
                    <a:pt x="94794" y="195263"/>
                    <a:pt x="99002" y="172592"/>
                  </a:cubicBezTo>
                  <a:cubicBezTo>
                    <a:pt x="100372" y="165383"/>
                    <a:pt x="100959" y="158761"/>
                    <a:pt x="100959" y="152596"/>
                  </a:cubicBezTo>
                  <a:cubicBezTo>
                    <a:pt x="100959" y="127870"/>
                    <a:pt x="91402" y="110973"/>
                    <a:pt x="83247" y="97436"/>
                  </a:cubicBezTo>
                  <a:cubicBezTo>
                    <a:pt x="80213" y="92412"/>
                    <a:pt x="77408" y="87813"/>
                    <a:pt x="75320" y="83507"/>
                  </a:cubicBezTo>
                  <a:cubicBezTo>
                    <a:pt x="73852" y="80571"/>
                    <a:pt x="72808" y="77701"/>
                    <a:pt x="72254" y="74928"/>
                  </a:cubicBezTo>
                  <a:cubicBezTo>
                    <a:pt x="71928" y="73297"/>
                    <a:pt x="71830" y="71568"/>
                    <a:pt x="71928" y="69578"/>
                  </a:cubicBezTo>
                  <a:cubicBezTo>
                    <a:pt x="72025" y="67393"/>
                    <a:pt x="72384" y="64848"/>
                    <a:pt x="72939" y="61749"/>
                  </a:cubicBezTo>
                  <a:cubicBezTo>
                    <a:pt x="73298" y="59955"/>
                    <a:pt x="73722" y="57900"/>
                    <a:pt x="74244" y="55682"/>
                  </a:cubicBezTo>
                  <a:cubicBezTo>
                    <a:pt x="75483" y="49974"/>
                    <a:pt x="77245" y="42732"/>
                    <a:pt x="79430" y="33370"/>
                  </a:cubicBezTo>
                  <a:cubicBezTo>
                    <a:pt x="82921" y="16049"/>
                    <a:pt x="69742" y="0"/>
                    <a:pt x="52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8"/>
            <p:cNvSpPr/>
            <p:nvPr/>
          </p:nvSpPr>
          <p:spPr>
            <a:xfrm>
              <a:off x="2404875" y="238125"/>
              <a:ext cx="1220025" cy="5219200"/>
            </a:xfrm>
            <a:custGeom>
              <a:avLst/>
              <a:gdLst/>
              <a:ahLst/>
              <a:cxnLst/>
              <a:rect l="l" t="t" r="r" b="b"/>
              <a:pathLst>
                <a:path w="48801" h="208768" extrusionOk="0">
                  <a:moveTo>
                    <a:pt x="1" y="0"/>
                  </a:moveTo>
                  <a:lnTo>
                    <a:pt x="1" y="208767"/>
                  </a:lnTo>
                  <a:lnTo>
                    <a:pt x="20356" y="208767"/>
                  </a:lnTo>
                  <a:cubicBezTo>
                    <a:pt x="32719" y="208767"/>
                    <a:pt x="42635" y="195263"/>
                    <a:pt x="46843" y="172592"/>
                  </a:cubicBezTo>
                  <a:cubicBezTo>
                    <a:pt x="48213" y="165383"/>
                    <a:pt x="48800" y="158761"/>
                    <a:pt x="48800" y="152596"/>
                  </a:cubicBezTo>
                  <a:cubicBezTo>
                    <a:pt x="48800" y="127870"/>
                    <a:pt x="39243" y="110973"/>
                    <a:pt x="31088" y="97436"/>
                  </a:cubicBezTo>
                  <a:cubicBezTo>
                    <a:pt x="28054" y="92412"/>
                    <a:pt x="25249" y="87813"/>
                    <a:pt x="23161" y="83507"/>
                  </a:cubicBezTo>
                  <a:cubicBezTo>
                    <a:pt x="21693" y="80571"/>
                    <a:pt x="20649" y="77701"/>
                    <a:pt x="20095" y="74928"/>
                  </a:cubicBezTo>
                  <a:cubicBezTo>
                    <a:pt x="19769" y="73297"/>
                    <a:pt x="19671" y="71568"/>
                    <a:pt x="19769" y="69578"/>
                  </a:cubicBezTo>
                  <a:cubicBezTo>
                    <a:pt x="19866" y="67393"/>
                    <a:pt x="20225" y="64848"/>
                    <a:pt x="20780" y="61749"/>
                  </a:cubicBezTo>
                  <a:cubicBezTo>
                    <a:pt x="21139" y="59955"/>
                    <a:pt x="21563" y="57900"/>
                    <a:pt x="22085" y="55682"/>
                  </a:cubicBezTo>
                  <a:cubicBezTo>
                    <a:pt x="23324" y="49974"/>
                    <a:pt x="25086" y="42732"/>
                    <a:pt x="27271" y="33370"/>
                  </a:cubicBezTo>
                  <a:cubicBezTo>
                    <a:pt x="30762" y="16049"/>
                    <a:pt x="17583"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8"/>
            <p:cNvSpPr/>
            <p:nvPr/>
          </p:nvSpPr>
          <p:spPr>
            <a:xfrm>
              <a:off x="1828325" y="1630175"/>
              <a:ext cx="1128675" cy="347425"/>
            </a:xfrm>
            <a:custGeom>
              <a:avLst/>
              <a:gdLst/>
              <a:ahLst/>
              <a:cxnLst/>
              <a:rect l="l" t="t" r="r" b="b"/>
              <a:pathLst>
                <a:path w="45147" h="13897" extrusionOk="0">
                  <a:moveTo>
                    <a:pt x="1" y="0"/>
                  </a:moveTo>
                  <a:cubicBezTo>
                    <a:pt x="555" y="2447"/>
                    <a:pt x="1077" y="4502"/>
                    <a:pt x="1534" y="6296"/>
                  </a:cubicBezTo>
                  <a:cubicBezTo>
                    <a:pt x="2415" y="9688"/>
                    <a:pt x="3002" y="12004"/>
                    <a:pt x="3263" y="13896"/>
                  </a:cubicBezTo>
                  <a:lnTo>
                    <a:pt x="42831" y="13896"/>
                  </a:lnTo>
                  <a:cubicBezTo>
                    <a:pt x="42928" y="11711"/>
                    <a:pt x="43287" y="9166"/>
                    <a:pt x="43842" y="6067"/>
                  </a:cubicBezTo>
                  <a:cubicBezTo>
                    <a:pt x="44201" y="4273"/>
                    <a:pt x="44625" y="2218"/>
                    <a:pt x="451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8"/>
            <p:cNvSpPr/>
            <p:nvPr/>
          </p:nvSpPr>
          <p:spPr>
            <a:xfrm>
              <a:off x="1612225" y="2325775"/>
              <a:ext cx="1569850" cy="348250"/>
            </a:xfrm>
            <a:custGeom>
              <a:avLst/>
              <a:gdLst/>
              <a:ahLst/>
              <a:cxnLst/>
              <a:rect l="l" t="t" r="r" b="b"/>
              <a:pathLst>
                <a:path w="62794" h="13930" extrusionOk="0">
                  <a:moveTo>
                    <a:pt x="8058" y="1"/>
                  </a:moveTo>
                  <a:cubicBezTo>
                    <a:pt x="5905" y="4176"/>
                    <a:pt x="3034" y="8776"/>
                    <a:pt x="0" y="13930"/>
                  </a:cubicBezTo>
                  <a:lnTo>
                    <a:pt x="62794" y="13930"/>
                  </a:lnTo>
                  <a:cubicBezTo>
                    <a:pt x="59760" y="8906"/>
                    <a:pt x="56955" y="4307"/>
                    <a:pt x="548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8"/>
            <p:cNvSpPr/>
            <p:nvPr/>
          </p:nvSpPr>
          <p:spPr>
            <a:xfrm>
              <a:off x="2404875" y="2325775"/>
              <a:ext cx="777200" cy="348250"/>
            </a:xfrm>
            <a:custGeom>
              <a:avLst/>
              <a:gdLst/>
              <a:ahLst/>
              <a:cxnLst/>
              <a:rect l="l" t="t" r="r" b="b"/>
              <a:pathLst>
                <a:path w="31088" h="13930" extrusionOk="0">
                  <a:moveTo>
                    <a:pt x="1" y="1"/>
                  </a:moveTo>
                  <a:lnTo>
                    <a:pt x="1" y="13930"/>
                  </a:lnTo>
                  <a:lnTo>
                    <a:pt x="31088" y="13930"/>
                  </a:lnTo>
                  <a:cubicBezTo>
                    <a:pt x="28054" y="8906"/>
                    <a:pt x="25249" y="4307"/>
                    <a:pt x="231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8"/>
            <p:cNvSpPr/>
            <p:nvPr/>
          </p:nvSpPr>
          <p:spPr>
            <a:xfrm>
              <a:off x="2404875" y="1630175"/>
              <a:ext cx="552125" cy="347425"/>
            </a:xfrm>
            <a:custGeom>
              <a:avLst/>
              <a:gdLst/>
              <a:ahLst/>
              <a:cxnLst/>
              <a:rect l="l" t="t" r="r" b="b"/>
              <a:pathLst>
                <a:path w="22085" h="13897" extrusionOk="0">
                  <a:moveTo>
                    <a:pt x="1" y="0"/>
                  </a:moveTo>
                  <a:lnTo>
                    <a:pt x="1" y="13896"/>
                  </a:lnTo>
                  <a:lnTo>
                    <a:pt x="19769" y="13896"/>
                  </a:lnTo>
                  <a:cubicBezTo>
                    <a:pt x="19866" y="11711"/>
                    <a:pt x="20225" y="9166"/>
                    <a:pt x="20780" y="6067"/>
                  </a:cubicBezTo>
                  <a:cubicBezTo>
                    <a:pt x="21139" y="4273"/>
                    <a:pt x="21563" y="2218"/>
                    <a:pt x="220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8"/>
            <p:cNvSpPr/>
            <p:nvPr/>
          </p:nvSpPr>
          <p:spPr>
            <a:xfrm>
              <a:off x="4492550" y="2674000"/>
              <a:ext cx="173725" cy="347425"/>
            </a:xfrm>
            <a:custGeom>
              <a:avLst/>
              <a:gdLst/>
              <a:ahLst/>
              <a:cxnLst/>
              <a:rect l="l" t="t" r="r" b="b"/>
              <a:pathLst>
                <a:path w="6949" h="13897" extrusionOk="0">
                  <a:moveTo>
                    <a:pt x="1" y="1"/>
                  </a:moveTo>
                  <a:lnTo>
                    <a:pt x="1" y="13897"/>
                  </a:lnTo>
                  <a:cubicBezTo>
                    <a:pt x="3850" y="13897"/>
                    <a:pt x="6949" y="10798"/>
                    <a:pt x="6949" y="6949"/>
                  </a:cubicBezTo>
                  <a:cubicBezTo>
                    <a:pt x="6949" y="3099"/>
                    <a:pt x="3850"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9" name="Google Shape;1759;p68"/>
          <p:cNvGrpSpPr/>
          <p:nvPr/>
        </p:nvGrpSpPr>
        <p:grpSpPr>
          <a:xfrm>
            <a:off x="5661067" y="1612623"/>
            <a:ext cx="636237" cy="886742"/>
            <a:chOff x="1927825" y="238125"/>
            <a:chExt cx="3744775" cy="5219200"/>
          </a:xfrm>
        </p:grpSpPr>
        <p:sp>
          <p:nvSpPr>
            <p:cNvPr id="1760" name="Google Shape;1760;p68"/>
            <p:cNvSpPr/>
            <p:nvPr/>
          </p:nvSpPr>
          <p:spPr>
            <a:xfrm>
              <a:off x="2268700" y="975325"/>
              <a:ext cx="3063025" cy="3744775"/>
            </a:xfrm>
            <a:custGeom>
              <a:avLst/>
              <a:gdLst/>
              <a:ahLst/>
              <a:cxnLst/>
              <a:rect l="l" t="t" r="r" b="b"/>
              <a:pathLst>
                <a:path w="122521" h="149791" extrusionOk="0">
                  <a:moveTo>
                    <a:pt x="6785" y="0"/>
                  </a:moveTo>
                  <a:cubicBezTo>
                    <a:pt x="3034" y="0"/>
                    <a:pt x="0" y="3067"/>
                    <a:pt x="0" y="6818"/>
                  </a:cubicBezTo>
                  <a:lnTo>
                    <a:pt x="0" y="20420"/>
                  </a:lnTo>
                  <a:cubicBezTo>
                    <a:pt x="0" y="34316"/>
                    <a:pt x="4535" y="47397"/>
                    <a:pt x="13048" y="58227"/>
                  </a:cubicBezTo>
                  <a:cubicBezTo>
                    <a:pt x="15691" y="61587"/>
                    <a:pt x="19768" y="65240"/>
                    <a:pt x="25574" y="69318"/>
                  </a:cubicBezTo>
                  <a:cubicBezTo>
                    <a:pt x="29391" y="72025"/>
                    <a:pt x="29456" y="77701"/>
                    <a:pt x="25574" y="80474"/>
                  </a:cubicBezTo>
                  <a:cubicBezTo>
                    <a:pt x="19768" y="84551"/>
                    <a:pt x="15691" y="88204"/>
                    <a:pt x="13048" y="91564"/>
                  </a:cubicBezTo>
                  <a:cubicBezTo>
                    <a:pt x="4535" y="102394"/>
                    <a:pt x="0" y="115475"/>
                    <a:pt x="0" y="129371"/>
                  </a:cubicBezTo>
                  <a:lnTo>
                    <a:pt x="0" y="142973"/>
                  </a:lnTo>
                  <a:cubicBezTo>
                    <a:pt x="0" y="146725"/>
                    <a:pt x="3034" y="149791"/>
                    <a:pt x="6785" y="149791"/>
                  </a:cubicBezTo>
                  <a:lnTo>
                    <a:pt x="115736" y="149791"/>
                  </a:lnTo>
                  <a:cubicBezTo>
                    <a:pt x="119487" y="149791"/>
                    <a:pt x="122521" y="146725"/>
                    <a:pt x="122521" y="142973"/>
                  </a:cubicBezTo>
                  <a:lnTo>
                    <a:pt x="122521" y="129371"/>
                  </a:lnTo>
                  <a:cubicBezTo>
                    <a:pt x="122521" y="115475"/>
                    <a:pt x="117987" y="102394"/>
                    <a:pt x="109473" y="91564"/>
                  </a:cubicBezTo>
                  <a:cubicBezTo>
                    <a:pt x="106831" y="88204"/>
                    <a:pt x="102753" y="84551"/>
                    <a:pt x="96947" y="80474"/>
                  </a:cubicBezTo>
                  <a:cubicBezTo>
                    <a:pt x="93130" y="77766"/>
                    <a:pt x="93065" y="72090"/>
                    <a:pt x="96947" y="69318"/>
                  </a:cubicBezTo>
                  <a:cubicBezTo>
                    <a:pt x="102753" y="65240"/>
                    <a:pt x="106831" y="61587"/>
                    <a:pt x="109473" y="58227"/>
                  </a:cubicBezTo>
                  <a:cubicBezTo>
                    <a:pt x="117987" y="47397"/>
                    <a:pt x="122521" y="34316"/>
                    <a:pt x="122521" y="20420"/>
                  </a:cubicBezTo>
                  <a:lnTo>
                    <a:pt x="122521" y="6818"/>
                  </a:lnTo>
                  <a:cubicBezTo>
                    <a:pt x="122521" y="3067"/>
                    <a:pt x="119487" y="0"/>
                    <a:pt x="1157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8"/>
            <p:cNvSpPr/>
            <p:nvPr/>
          </p:nvSpPr>
          <p:spPr>
            <a:xfrm>
              <a:off x="3800200" y="975325"/>
              <a:ext cx="1531525" cy="3744775"/>
            </a:xfrm>
            <a:custGeom>
              <a:avLst/>
              <a:gdLst/>
              <a:ahLst/>
              <a:cxnLst/>
              <a:rect l="l" t="t" r="r" b="b"/>
              <a:pathLst>
                <a:path w="61261" h="149791" extrusionOk="0">
                  <a:moveTo>
                    <a:pt x="1" y="0"/>
                  </a:moveTo>
                  <a:lnTo>
                    <a:pt x="1" y="149791"/>
                  </a:lnTo>
                  <a:lnTo>
                    <a:pt x="54476" y="149791"/>
                  </a:lnTo>
                  <a:cubicBezTo>
                    <a:pt x="58227" y="149791"/>
                    <a:pt x="61261" y="146725"/>
                    <a:pt x="61261" y="142973"/>
                  </a:cubicBezTo>
                  <a:lnTo>
                    <a:pt x="61261" y="129371"/>
                  </a:lnTo>
                  <a:cubicBezTo>
                    <a:pt x="61261" y="115475"/>
                    <a:pt x="56727" y="102394"/>
                    <a:pt x="48213" y="91564"/>
                  </a:cubicBezTo>
                  <a:cubicBezTo>
                    <a:pt x="45571" y="88204"/>
                    <a:pt x="41493" y="84551"/>
                    <a:pt x="35687" y="80474"/>
                  </a:cubicBezTo>
                  <a:cubicBezTo>
                    <a:pt x="31870" y="77766"/>
                    <a:pt x="31805" y="72090"/>
                    <a:pt x="35687" y="69318"/>
                  </a:cubicBezTo>
                  <a:cubicBezTo>
                    <a:pt x="41493" y="65240"/>
                    <a:pt x="45571" y="61587"/>
                    <a:pt x="48213" y="58227"/>
                  </a:cubicBezTo>
                  <a:cubicBezTo>
                    <a:pt x="56727" y="47397"/>
                    <a:pt x="61261" y="34316"/>
                    <a:pt x="61261" y="20420"/>
                  </a:cubicBezTo>
                  <a:lnTo>
                    <a:pt x="61261" y="6818"/>
                  </a:lnTo>
                  <a:cubicBezTo>
                    <a:pt x="61261" y="3067"/>
                    <a:pt x="58227" y="0"/>
                    <a:pt x="544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8"/>
            <p:cNvSpPr/>
            <p:nvPr/>
          </p:nvSpPr>
          <p:spPr>
            <a:xfrm>
              <a:off x="2949650" y="3268500"/>
              <a:ext cx="1701150" cy="1451600"/>
            </a:xfrm>
            <a:custGeom>
              <a:avLst/>
              <a:gdLst/>
              <a:ahLst/>
              <a:cxnLst/>
              <a:rect l="l" t="t" r="r" b="b"/>
              <a:pathLst>
                <a:path w="68046" h="58064" extrusionOk="0">
                  <a:moveTo>
                    <a:pt x="34023" y="0"/>
                  </a:moveTo>
                  <a:cubicBezTo>
                    <a:pt x="31152" y="0"/>
                    <a:pt x="28314" y="1697"/>
                    <a:pt x="27433" y="5089"/>
                  </a:cubicBezTo>
                  <a:cubicBezTo>
                    <a:pt x="24661" y="16017"/>
                    <a:pt x="19539" y="20029"/>
                    <a:pt x="14157" y="24302"/>
                  </a:cubicBezTo>
                  <a:cubicBezTo>
                    <a:pt x="7503" y="29521"/>
                    <a:pt x="0" y="35458"/>
                    <a:pt x="0" y="51246"/>
                  </a:cubicBezTo>
                  <a:cubicBezTo>
                    <a:pt x="0" y="54998"/>
                    <a:pt x="3034" y="58064"/>
                    <a:pt x="6785" y="58064"/>
                  </a:cubicBezTo>
                  <a:lnTo>
                    <a:pt x="61260" y="58064"/>
                  </a:lnTo>
                  <a:cubicBezTo>
                    <a:pt x="65011" y="58064"/>
                    <a:pt x="68045" y="54998"/>
                    <a:pt x="68045" y="51246"/>
                  </a:cubicBezTo>
                  <a:cubicBezTo>
                    <a:pt x="68045" y="35458"/>
                    <a:pt x="60543" y="29521"/>
                    <a:pt x="53888" y="24302"/>
                  </a:cubicBezTo>
                  <a:cubicBezTo>
                    <a:pt x="48506" y="20029"/>
                    <a:pt x="43384" y="16017"/>
                    <a:pt x="40612" y="5089"/>
                  </a:cubicBezTo>
                  <a:cubicBezTo>
                    <a:pt x="39731" y="1697"/>
                    <a:pt x="36893" y="0"/>
                    <a:pt x="340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8"/>
            <p:cNvSpPr/>
            <p:nvPr/>
          </p:nvSpPr>
          <p:spPr>
            <a:xfrm>
              <a:off x="3800200" y="3268500"/>
              <a:ext cx="850600" cy="1451600"/>
            </a:xfrm>
            <a:custGeom>
              <a:avLst/>
              <a:gdLst/>
              <a:ahLst/>
              <a:cxnLst/>
              <a:rect l="l" t="t" r="r" b="b"/>
              <a:pathLst>
                <a:path w="34024" h="58064" extrusionOk="0">
                  <a:moveTo>
                    <a:pt x="1" y="0"/>
                  </a:moveTo>
                  <a:lnTo>
                    <a:pt x="1" y="58064"/>
                  </a:lnTo>
                  <a:lnTo>
                    <a:pt x="27238" y="58064"/>
                  </a:lnTo>
                  <a:cubicBezTo>
                    <a:pt x="30989" y="58064"/>
                    <a:pt x="34023" y="54998"/>
                    <a:pt x="34023" y="51246"/>
                  </a:cubicBezTo>
                  <a:cubicBezTo>
                    <a:pt x="34023" y="35458"/>
                    <a:pt x="26521" y="29521"/>
                    <a:pt x="19866" y="24302"/>
                  </a:cubicBezTo>
                  <a:cubicBezTo>
                    <a:pt x="14484" y="20029"/>
                    <a:pt x="9362" y="16017"/>
                    <a:pt x="6590" y="5089"/>
                  </a:cubicBezTo>
                  <a:cubicBezTo>
                    <a:pt x="5709" y="1697"/>
                    <a:pt x="287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8"/>
            <p:cNvSpPr/>
            <p:nvPr/>
          </p:nvSpPr>
          <p:spPr>
            <a:xfrm>
              <a:off x="1927825" y="238125"/>
              <a:ext cx="3744775" cy="1078100"/>
            </a:xfrm>
            <a:custGeom>
              <a:avLst/>
              <a:gdLst/>
              <a:ahLst/>
              <a:cxnLst/>
              <a:rect l="l" t="t" r="r" b="b"/>
              <a:pathLst>
                <a:path w="149791" h="43124" extrusionOk="0">
                  <a:moveTo>
                    <a:pt x="6818" y="0"/>
                  </a:moveTo>
                  <a:cubicBezTo>
                    <a:pt x="3067" y="0"/>
                    <a:pt x="0" y="3034"/>
                    <a:pt x="0" y="6818"/>
                  </a:cubicBezTo>
                  <a:lnTo>
                    <a:pt x="0" y="22703"/>
                  </a:lnTo>
                  <a:cubicBezTo>
                    <a:pt x="0" y="33957"/>
                    <a:pt x="9167" y="43123"/>
                    <a:pt x="20420" y="43123"/>
                  </a:cubicBezTo>
                  <a:lnTo>
                    <a:pt x="129371" y="43123"/>
                  </a:lnTo>
                  <a:cubicBezTo>
                    <a:pt x="140625" y="43123"/>
                    <a:pt x="149791" y="33957"/>
                    <a:pt x="149791" y="22703"/>
                  </a:cubicBezTo>
                  <a:lnTo>
                    <a:pt x="149791" y="6818"/>
                  </a:lnTo>
                  <a:cubicBezTo>
                    <a:pt x="149791" y="3034"/>
                    <a:pt x="146725" y="0"/>
                    <a:pt x="142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8"/>
            <p:cNvSpPr/>
            <p:nvPr/>
          </p:nvSpPr>
          <p:spPr>
            <a:xfrm>
              <a:off x="3800200" y="238125"/>
              <a:ext cx="1872400" cy="1078100"/>
            </a:xfrm>
            <a:custGeom>
              <a:avLst/>
              <a:gdLst/>
              <a:ahLst/>
              <a:cxnLst/>
              <a:rect l="l" t="t" r="r" b="b"/>
              <a:pathLst>
                <a:path w="74896" h="43124" extrusionOk="0">
                  <a:moveTo>
                    <a:pt x="1" y="0"/>
                  </a:moveTo>
                  <a:lnTo>
                    <a:pt x="1" y="43123"/>
                  </a:lnTo>
                  <a:lnTo>
                    <a:pt x="54476" y="43123"/>
                  </a:lnTo>
                  <a:cubicBezTo>
                    <a:pt x="65730" y="43123"/>
                    <a:pt x="74896" y="33957"/>
                    <a:pt x="74896" y="22703"/>
                  </a:cubicBezTo>
                  <a:lnTo>
                    <a:pt x="74896" y="6818"/>
                  </a:lnTo>
                  <a:cubicBezTo>
                    <a:pt x="74896" y="3034"/>
                    <a:pt x="71830" y="0"/>
                    <a:pt x="68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8"/>
            <p:cNvSpPr/>
            <p:nvPr/>
          </p:nvSpPr>
          <p:spPr>
            <a:xfrm>
              <a:off x="1927825" y="4379200"/>
              <a:ext cx="3744775" cy="1078125"/>
            </a:xfrm>
            <a:custGeom>
              <a:avLst/>
              <a:gdLst/>
              <a:ahLst/>
              <a:cxnLst/>
              <a:rect l="l" t="t" r="r" b="b"/>
              <a:pathLst>
                <a:path w="149791" h="43125" extrusionOk="0">
                  <a:moveTo>
                    <a:pt x="20420" y="1"/>
                  </a:moveTo>
                  <a:cubicBezTo>
                    <a:pt x="9167" y="1"/>
                    <a:pt x="0" y="9167"/>
                    <a:pt x="0" y="20421"/>
                  </a:cubicBezTo>
                  <a:lnTo>
                    <a:pt x="0" y="36307"/>
                  </a:lnTo>
                  <a:cubicBezTo>
                    <a:pt x="0" y="40090"/>
                    <a:pt x="3067" y="43124"/>
                    <a:pt x="6818" y="43124"/>
                  </a:cubicBezTo>
                  <a:lnTo>
                    <a:pt x="142973" y="43124"/>
                  </a:lnTo>
                  <a:cubicBezTo>
                    <a:pt x="146725" y="43124"/>
                    <a:pt x="149791" y="40090"/>
                    <a:pt x="149791" y="36307"/>
                  </a:cubicBezTo>
                  <a:lnTo>
                    <a:pt x="149791" y="20421"/>
                  </a:lnTo>
                  <a:cubicBezTo>
                    <a:pt x="149791" y="9167"/>
                    <a:pt x="140625" y="1"/>
                    <a:pt x="1293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8"/>
            <p:cNvSpPr/>
            <p:nvPr/>
          </p:nvSpPr>
          <p:spPr>
            <a:xfrm>
              <a:off x="3800200" y="4379200"/>
              <a:ext cx="1872400" cy="1078125"/>
            </a:xfrm>
            <a:custGeom>
              <a:avLst/>
              <a:gdLst/>
              <a:ahLst/>
              <a:cxnLst/>
              <a:rect l="l" t="t" r="r" b="b"/>
              <a:pathLst>
                <a:path w="74896" h="43125" extrusionOk="0">
                  <a:moveTo>
                    <a:pt x="1" y="1"/>
                  </a:moveTo>
                  <a:lnTo>
                    <a:pt x="1" y="43124"/>
                  </a:lnTo>
                  <a:lnTo>
                    <a:pt x="68078" y="43124"/>
                  </a:lnTo>
                  <a:cubicBezTo>
                    <a:pt x="71830" y="43124"/>
                    <a:pt x="74896" y="40090"/>
                    <a:pt x="74896" y="36307"/>
                  </a:cubicBezTo>
                  <a:lnTo>
                    <a:pt x="74896" y="20421"/>
                  </a:lnTo>
                  <a:cubicBezTo>
                    <a:pt x="74896" y="9167"/>
                    <a:pt x="65730" y="1"/>
                    <a:pt x="544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8"/>
            <p:cNvSpPr/>
            <p:nvPr/>
          </p:nvSpPr>
          <p:spPr>
            <a:xfrm>
              <a:off x="2997750" y="1656250"/>
              <a:ext cx="1604925" cy="1110750"/>
            </a:xfrm>
            <a:custGeom>
              <a:avLst/>
              <a:gdLst/>
              <a:ahLst/>
              <a:cxnLst/>
              <a:rect l="l" t="t" r="r" b="b"/>
              <a:pathLst>
                <a:path w="64197" h="44430" extrusionOk="0">
                  <a:moveTo>
                    <a:pt x="8514" y="1"/>
                  </a:moveTo>
                  <a:cubicBezTo>
                    <a:pt x="3295" y="1"/>
                    <a:pt x="1" y="5677"/>
                    <a:pt x="2610" y="10211"/>
                  </a:cubicBezTo>
                  <a:cubicBezTo>
                    <a:pt x="6492" y="16963"/>
                    <a:pt x="10994" y="20030"/>
                    <a:pt x="14614" y="22411"/>
                  </a:cubicBezTo>
                  <a:cubicBezTo>
                    <a:pt x="19246" y="25542"/>
                    <a:pt x="22574" y="27826"/>
                    <a:pt x="25509" y="39341"/>
                  </a:cubicBezTo>
                  <a:cubicBezTo>
                    <a:pt x="26390" y="42766"/>
                    <a:pt x="29228" y="44429"/>
                    <a:pt x="32099" y="44429"/>
                  </a:cubicBezTo>
                  <a:cubicBezTo>
                    <a:pt x="35002" y="44429"/>
                    <a:pt x="37872" y="42766"/>
                    <a:pt x="38720" y="39308"/>
                  </a:cubicBezTo>
                  <a:cubicBezTo>
                    <a:pt x="41624" y="27793"/>
                    <a:pt x="44983" y="25542"/>
                    <a:pt x="49615" y="22411"/>
                  </a:cubicBezTo>
                  <a:cubicBezTo>
                    <a:pt x="53204" y="20030"/>
                    <a:pt x="57705" y="16963"/>
                    <a:pt x="61587" y="10211"/>
                  </a:cubicBezTo>
                  <a:cubicBezTo>
                    <a:pt x="64197" y="5677"/>
                    <a:pt x="60902" y="1"/>
                    <a:pt x="556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8"/>
            <p:cNvSpPr/>
            <p:nvPr/>
          </p:nvSpPr>
          <p:spPr>
            <a:xfrm>
              <a:off x="3800200" y="1656250"/>
              <a:ext cx="802475" cy="1110750"/>
            </a:xfrm>
            <a:custGeom>
              <a:avLst/>
              <a:gdLst/>
              <a:ahLst/>
              <a:cxnLst/>
              <a:rect l="l" t="t" r="r" b="b"/>
              <a:pathLst>
                <a:path w="32099" h="44430" extrusionOk="0">
                  <a:moveTo>
                    <a:pt x="1" y="1"/>
                  </a:moveTo>
                  <a:lnTo>
                    <a:pt x="1" y="44429"/>
                  </a:lnTo>
                  <a:cubicBezTo>
                    <a:pt x="2904" y="44429"/>
                    <a:pt x="5774" y="42766"/>
                    <a:pt x="6622" y="39308"/>
                  </a:cubicBezTo>
                  <a:cubicBezTo>
                    <a:pt x="9526" y="27793"/>
                    <a:pt x="12885" y="25542"/>
                    <a:pt x="17517" y="22411"/>
                  </a:cubicBezTo>
                  <a:cubicBezTo>
                    <a:pt x="21106" y="20030"/>
                    <a:pt x="25607" y="16963"/>
                    <a:pt x="29489" y="10211"/>
                  </a:cubicBezTo>
                  <a:cubicBezTo>
                    <a:pt x="32099" y="5677"/>
                    <a:pt x="28804" y="1"/>
                    <a:pt x="235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0" name="Google Shape;1770;p68"/>
          <p:cNvGrpSpPr/>
          <p:nvPr/>
        </p:nvGrpSpPr>
        <p:grpSpPr>
          <a:xfrm>
            <a:off x="6901547" y="1636610"/>
            <a:ext cx="795967" cy="838770"/>
            <a:chOff x="1323725" y="238125"/>
            <a:chExt cx="4953125" cy="5219475"/>
          </a:xfrm>
        </p:grpSpPr>
        <p:sp>
          <p:nvSpPr>
            <p:cNvPr id="1771" name="Google Shape;1771;p68"/>
            <p:cNvSpPr/>
            <p:nvPr/>
          </p:nvSpPr>
          <p:spPr>
            <a:xfrm>
              <a:off x="1323725" y="2835300"/>
              <a:ext cx="2338675" cy="2622300"/>
            </a:xfrm>
            <a:custGeom>
              <a:avLst/>
              <a:gdLst/>
              <a:ahLst/>
              <a:cxnLst/>
              <a:rect l="l" t="t" r="r" b="b"/>
              <a:pathLst>
                <a:path w="93547" h="104892" extrusionOk="0">
                  <a:moveTo>
                    <a:pt x="40219" y="0"/>
                  </a:moveTo>
                  <a:cubicBezTo>
                    <a:pt x="37645" y="0"/>
                    <a:pt x="35189" y="1450"/>
                    <a:pt x="34048" y="3922"/>
                  </a:cubicBezTo>
                  <a:lnTo>
                    <a:pt x="2211" y="72195"/>
                  </a:lnTo>
                  <a:cubicBezTo>
                    <a:pt x="1" y="76924"/>
                    <a:pt x="3671" y="81893"/>
                    <a:pt x="8321" y="81893"/>
                  </a:cubicBezTo>
                  <a:cubicBezTo>
                    <a:pt x="9092" y="81893"/>
                    <a:pt x="9890" y="81756"/>
                    <a:pt x="10692" y="81459"/>
                  </a:cubicBezTo>
                  <a:lnTo>
                    <a:pt x="38909" y="71216"/>
                  </a:lnTo>
                  <a:lnTo>
                    <a:pt x="41029" y="72195"/>
                  </a:lnTo>
                  <a:lnTo>
                    <a:pt x="51304" y="100411"/>
                  </a:lnTo>
                  <a:cubicBezTo>
                    <a:pt x="52375" y="103369"/>
                    <a:pt x="55040" y="104892"/>
                    <a:pt x="57712" y="104892"/>
                  </a:cubicBezTo>
                  <a:cubicBezTo>
                    <a:pt x="60168" y="104892"/>
                    <a:pt x="62629" y="103606"/>
                    <a:pt x="63863" y="100966"/>
                  </a:cubicBezTo>
                  <a:lnTo>
                    <a:pt x="91948" y="40684"/>
                  </a:lnTo>
                  <a:cubicBezTo>
                    <a:pt x="93547" y="37259"/>
                    <a:pt x="92079" y="33214"/>
                    <a:pt x="88654" y="31649"/>
                  </a:cubicBezTo>
                  <a:lnTo>
                    <a:pt x="43084" y="627"/>
                  </a:lnTo>
                  <a:cubicBezTo>
                    <a:pt x="42154" y="202"/>
                    <a:pt x="41178" y="0"/>
                    <a:pt x="40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8"/>
            <p:cNvSpPr/>
            <p:nvPr/>
          </p:nvSpPr>
          <p:spPr>
            <a:xfrm>
              <a:off x="3938025" y="2835300"/>
              <a:ext cx="2338825" cy="2621975"/>
            </a:xfrm>
            <a:custGeom>
              <a:avLst/>
              <a:gdLst/>
              <a:ahLst/>
              <a:cxnLst/>
              <a:rect l="l" t="t" r="r" b="b"/>
              <a:pathLst>
                <a:path w="93553" h="104879" extrusionOk="0">
                  <a:moveTo>
                    <a:pt x="53329" y="0"/>
                  </a:moveTo>
                  <a:cubicBezTo>
                    <a:pt x="52369" y="0"/>
                    <a:pt x="51393" y="202"/>
                    <a:pt x="50463" y="627"/>
                  </a:cubicBezTo>
                  <a:lnTo>
                    <a:pt x="4893" y="31649"/>
                  </a:lnTo>
                  <a:cubicBezTo>
                    <a:pt x="1468" y="33214"/>
                    <a:pt x="0" y="37259"/>
                    <a:pt x="1599" y="40684"/>
                  </a:cubicBezTo>
                  <a:lnTo>
                    <a:pt x="29717" y="100966"/>
                  </a:lnTo>
                  <a:cubicBezTo>
                    <a:pt x="30937" y="103594"/>
                    <a:pt x="33395" y="104879"/>
                    <a:pt x="35850" y="104879"/>
                  </a:cubicBezTo>
                  <a:cubicBezTo>
                    <a:pt x="38514" y="104879"/>
                    <a:pt x="41174" y="103365"/>
                    <a:pt x="42243" y="100411"/>
                  </a:cubicBezTo>
                  <a:lnTo>
                    <a:pt x="52518" y="72195"/>
                  </a:lnTo>
                  <a:lnTo>
                    <a:pt x="54639" y="71216"/>
                  </a:lnTo>
                  <a:lnTo>
                    <a:pt x="82855" y="81459"/>
                  </a:lnTo>
                  <a:cubicBezTo>
                    <a:pt x="83659" y="81755"/>
                    <a:pt x="84457" y="81891"/>
                    <a:pt x="85228" y="81891"/>
                  </a:cubicBezTo>
                  <a:cubicBezTo>
                    <a:pt x="89897" y="81891"/>
                    <a:pt x="93552" y="76899"/>
                    <a:pt x="91369" y="72195"/>
                  </a:cubicBezTo>
                  <a:lnTo>
                    <a:pt x="59532" y="3922"/>
                  </a:lnTo>
                  <a:cubicBezTo>
                    <a:pt x="58367" y="1450"/>
                    <a:pt x="55905" y="0"/>
                    <a:pt x="533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8"/>
            <p:cNvSpPr/>
            <p:nvPr/>
          </p:nvSpPr>
          <p:spPr>
            <a:xfrm>
              <a:off x="1929450" y="238125"/>
              <a:ext cx="3741525" cy="3741500"/>
            </a:xfrm>
            <a:custGeom>
              <a:avLst/>
              <a:gdLst/>
              <a:ahLst/>
              <a:cxnLst/>
              <a:rect l="l" t="t" r="r" b="b"/>
              <a:pathLst>
                <a:path w="149661" h="149660" extrusionOk="0">
                  <a:moveTo>
                    <a:pt x="74831" y="0"/>
                  </a:moveTo>
                  <a:cubicBezTo>
                    <a:pt x="33566" y="0"/>
                    <a:pt x="1" y="33566"/>
                    <a:pt x="1" y="74830"/>
                  </a:cubicBezTo>
                  <a:cubicBezTo>
                    <a:pt x="1" y="116094"/>
                    <a:pt x="33566" y="149660"/>
                    <a:pt x="74831" y="149660"/>
                  </a:cubicBezTo>
                  <a:cubicBezTo>
                    <a:pt x="116095" y="149660"/>
                    <a:pt x="149661" y="116094"/>
                    <a:pt x="149661" y="74830"/>
                  </a:cubicBezTo>
                  <a:cubicBezTo>
                    <a:pt x="149661" y="33566"/>
                    <a:pt x="116095" y="0"/>
                    <a:pt x="748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8"/>
            <p:cNvSpPr/>
            <p:nvPr/>
          </p:nvSpPr>
          <p:spPr>
            <a:xfrm>
              <a:off x="3800200" y="238125"/>
              <a:ext cx="1870775" cy="3741500"/>
            </a:xfrm>
            <a:custGeom>
              <a:avLst/>
              <a:gdLst/>
              <a:ahLst/>
              <a:cxnLst/>
              <a:rect l="l" t="t" r="r" b="b"/>
              <a:pathLst>
                <a:path w="74831" h="149660" extrusionOk="0">
                  <a:moveTo>
                    <a:pt x="1" y="0"/>
                  </a:moveTo>
                  <a:lnTo>
                    <a:pt x="1" y="149660"/>
                  </a:lnTo>
                  <a:cubicBezTo>
                    <a:pt x="41265" y="149660"/>
                    <a:pt x="74831" y="116094"/>
                    <a:pt x="74831" y="74830"/>
                  </a:cubicBezTo>
                  <a:cubicBezTo>
                    <a:pt x="74831" y="33566"/>
                    <a:pt x="41265"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8"/>
            <p:cNvSpPr/>
            <p:nvPr/>
          </p:nvSpPr>
          <p:spPr>
            <a:xfrm>
              <a:off x="2269525" y="578175"/>
              <a:ext cx="3061400" cy="3061400"/>
            </a:xfrm>
            <a:custGeom>
              <a:avLst/>
              <a:gdLst/>
              <a:ahLst/>
              <a:cxnLst/>
              <a:rect l="l" t="t" r="r" b="b"/>
              <a:pathLst>
                <a:path w="122456" h="122456" extrusionOk="0">
                  <a:moveTo>
                    <a:pt x="61228" y="0"/>
                  </a:moveTo>
                  <a:cubicBezTo>
                    <a:pt x="27466" y="0"/>
                    <a:pt x="0" y="27466"/>
                    <a:pt x="0" y="61228"/>
                  </a:cubicBezTo>
                  <a:cubicBezTo>
                    <a:pt x="0" y="94990"/>
                    <a:pt x="27466" y="122455"/>
                    <a:pt x="61228" y="122455"/>
                  </a:cubicBezTo>
                  <a:cubicBezTo>
                    <a:pt x="94989" y="122455"/>
                    <a:pt x="122455" y="94990"/>
                    <a:pt x="122455" y="61228"/>
                  </a:cubicBezTo>
                  <a:cubicBezTo>
                    <a:pt x="122455" y="27466"/>
                    <a:pt x="94989" y="0"/>
                    <a:pt x="612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8"/>
            <p:cNvSpPr/>
            <p:nvPr/>
          </p:nvSpPr>
          <p:spPr>
            <a:xfrm>
              <a:off x="3800200" y="578175"/>
              <a:ext cx="1530725" cy="3061400"/>
            </a:xfrm>
            <a:custGeom>
              <a:avLst/>
              <a:gdLst/>
              <a:ahLst/>
              <a:cxnLst/>
              <a:rect l="l" t="t" r="r" b="b"/>
              <a:pathLst>
                <a:path w="61229" h="122456" extrusionOk="0">
                  <a:moveTo>
                    <a:pt x="1" y="0"/>
                  </a:moveTo>
                  <a:lnTo>
                    <a:pt x="1" y="122455"/>
                  </a:lnTo>
                  <a:cubicBezTo>
                    <a:pt x="33762" y="122455"/>
                    <a:pt x="61228" y="94990"/>
                    <a:pt x="61228" y="61228"/>
                  </a:cubicBezTo>
                  <a:cubicBezTo>
                    <a:pt x="61228" y="27466"/>
                    <a:pt x="33762"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8"/>
            <p:cNvSpPr/>
            <p:nvPr/>
          </p:nvSpPr>
          <p:spPr>
            <a:xfrm>
              <a:off x="2789800" y="1104175"/>
              <a:ext cx="2021650" cy="1846775"/>
            </a:xfrm>
            <a:custGeom>
              <a:avLst/>
              <a:gdLst/>
              <a:ahLst/>
              <a:cxnLst/>
              <a:rect l="l" t="t" r="r" b="b"/>
              <a:pathLst>
                <a:path w="80866" h="73871" extrusionOk="0">
                  <a:moveTo>
                    <a:pt x="40417" y="0"/>
                  </a:moveTo>
                  <a:cubicBezTo>
                    <a:pt x="37970" y="0"/>
                    <a:pt x="35556" y="1272"/>
                    <a:pt x="34349" y="3817"/>
                  </a:cubicBezTo>
                  <a:lnTo>
                    <a:pt x="26129" y="20420"/>
                  </a:lnTo>
                  <a:lnTo>
                    <a:pt x="7764" y="23095"/>
                  </a:lnTo>
                  <a:cubicBezTo>
                    <a:pt x="2186" y="23911"/>
                    <a:pt x="1" y="30761"/>
                    <a:pt x="4013" y="34708"/>
                  </a:cubicBezTo>
                  <a:lnTo>
                    <a:pt x="17289" y="47625"/>
                  </a:lnTo>
                  <a:lnTo>
                    <a:pt x="14158" y="65892"/>
                  </a:lnTo>
                  <a:cubicBezTo>
                    <a:pt x="13409" y="70280"/>
                    <a:pt x="16887" y="73871"/>
                    <a:pt x="20844" y="73871"/>
                  </a:cubicBezTo>
                  <a:cubicBezTo>
                    <a:pt x="21889" y="73871"/>
                    <a:pt x="22967" y="73621"/>
                    <a:pt x="24009" y="73069"/>
                  </a:cubicBezTo>
                  <a:lnTo>
                    <a:pt x="40417" y="64457"/>
                  </a:lnTo>
                  <a:lnTo>
                    <a:pt x="56824" y="73069"/>
                  </a:lnTo>
                  <a:cubicBezTo>
                    <a:pt x="57855" y="73605"/>
                    <a:pt x="58927" y="73849"/>
                    <a:pt x="59970" y="73849"/>
                  </a:cubicBezTo>
                  <a:cubicBezTo>
                    <a:pt x="63939" y="73849"/>
                    <a:pt x="67476" y="70310"/>
                    <a:pt x="66676" y="65892"/>
                  </a:cubicBezTo>
                  <a:lnTo>
                    <a:pt x="63544" y="47625"/>
                  </a:lnTo>
                  <a:lnTo>
                    <a:pt x="76820" y="34708"/>
                  </a:lnTo>
                  <a:cubicBezTo>
                    <a:pt x="80865" y="30761"/>
                    <a:pt x="78614" y="23911"/>
                    <a:pt x="73069" y="23095"/>
                  </a:cubicBezTo>
                  <a:lnTo>
                    <a:pt x="54704" y="20420"/>
                  </a:lnTo>
                  <a:lnTo>
                    <a:pt x="46484" y="3817"/>
                  </a:lnTo>
                  <a:cubicBezTo>
                    <a:pt x="45277" y="1272"/>
                    <a:pt x="42863" y="0"/>
                    <a:pt x="40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8"/>
            <p:cNvSpPr/>
            <p:nvPr/>
          </p:nvSpPr>
          <p:spPr>
            <a:xfrm>
              <a:off x="3800200" y="1104175"/>
              <a:ext cx="1011250" cy="1846225"/>
            </a:xfrm>
            <a:custGeom>
              <a:avLst/>
              <a:gdLst/>
              <a:ahLst/>
              <a:cxnLst/>
              <a:rect l="l" t="t" r="r" b="b"/>
              <a:pathLst>
                <a:path w="40450" h="73849" extrusionOk="0">
                  <a:moveTo>
                    <a:pt x="1" y="0"/>
                  </a:moveTo>
                  <a:lnTo>
                    <a:pt x="1" y="64457"/>
                  </a:lnTo>
                  <a:lnTo>
                    <a:pt x="16408" y="73069"/>
                  </a:lnTo>
                  <a:cubicBezTo>
                    <a:pt x="17439" y="73605"/>
                    <a:pt x="18511" y="73849"/>
                    <a:pt x="19554" y="73849"/>
                  </a:cubicBezTo>
                  <a:cubicBezTo>
                    <a:pt x="23523" y="73849"/>
                    <a:pt x="27060" y="70310"/>
                    <a:pt x="26260" y="65892"/>
                  </a:cubicBezTo>
                  <a:lnTo>
                    <a:pt x="23128" y="47625"/>
                  </a:lnTo>
                  <a:lnTo>
                    <a:pt x="36404" y="34708"/>
                  </a:lnTo>
                  <a:cubicBezTo>
                    <a:pt x="40449" y="30761"/>
                    <a:pt x="38198" y="23911"/>
                    <a:pt x="32653" y="23095"/>
                  </a:cubicBezTo>
                  <a:lnTo>
                    <a:pt x="14288" y="20420"/>
                  </a:lnTo>
                  <a:lnTo>
                    <a:pt x="6068" y="3817"/>
                  </a:lnTo>
                  <a:cubicBezTo>
                    <a:pt x="4861" y="1272"/>
                    <a:pt x="2447"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9" name="Google Shape;1779;p68"/>
          <p:cNvGrpSpPr/>
          <p:nvPr/>
        </p:nvGrpSpPr>
        <p:grpSpPr>
          <a:xfrm>
            <a:off x="1446486" y="2899810"/>
            <a:ext cx="936332" cy="928487"/>
            <a:chOff x="1156350" y="238000"/>
            <a:chExt cx="5263250" cy="5219150"/>
          </a:xfrm>
        </p:grpSpPr>
        <p:sp>
          <p:nvSpPr>
            <p:cNvPr id="1780" name="Google Shape;1780;p68"/>
            <p:cNvSpPr/>
            <p:nvPr/>
          </p:nvSpPr>
          <p:spPr>
            <a:xfrm>
              <a:off x="4821200" y="1689350"/>
              <a:ext cx="1598400" cy="1612200"/>
            </a:xfrm>
            <a:custGeom>
              <a:avLst/>
              <a:gdLst/>
              <a:ahLst/>
              <a:cxnLst/>
              <a:rect l="l" t="t" r="r" b="b"/>
              <a:pathLst>
                <a:path w="63936" h="64488" extrusionOk="0">
                  <a:moveTo>
                    <a:pt x="18376" y="0"/>
                  </a:moveTo>
                  <a:cubicBezTo>
                    <a:pt x="15735" y="0"/>
                    <a:pt x="13209" y="1531"/>
                    <a:pt x="12070" y="4124"/>
                  </a:cubicBezTo>
                  <a:lnTo>
                    <a:pt x="1" y="58078"/>
                  </a:lnTo>
                  <a:cubicBezTo>
                    <a:pt x="251" y="61702"/>
                    <a:pt x="3253" y="64488"/>
                    <a:pt x="6830" y="64488"/>
                  </a:cubicBezTo>
                  <a:cubicBezTo>
                    <a:pt x="6988" y="64488"/>
                    <a:pt x="7147" y="64482"/>
                    <a:pt x="7307" y="64471"/>
                  </a:cubicBezTo>
                  <a:lnTo>
                    <a:pt x="47104" y="61731"/>
                  </a:lnTo>
                  <a:cubicBezTo>
                    <a:pt x="49942" y="61535"/>
                    <a:pt x="52356" y="59611"/>
                    <a:pt x="53204" y="56903"/>
                  </a:cubicBezTo>
                  <a:lnTo>
                    <a:pt x="62892" y="25425"/>
                  </a:lnTo>
                  <a:cubicBezTo>
                    <a:pt x="63936" y="22098"/>
                    <a:pt x="62305" y="18510"/>
                    <a:pt x="59108" y="17140"/>
                  </a:cubicBezTo>
                  <a:lnTo>
                    <a:pt x="21106" y="569"/>
                  </a:lnTo>
                  <a:cubicBezTo>
                    <a:pt x="20217" y="183"/>
                    <a:pt x="19290" y="0"/>
                    <a:pt x="183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8"/>
            <p:cNvSpPr/>
            <p:nvPr/>
          </p:nvSpPr>
          <p:spPr>
            <a:xfrm>
              <a:off x="3327225" y="238000"/>
              <a:ext cx="1646500" cy="1603400"/>
            </a:xfrm>
            <a:custGeom>
              <a:avLst/>
              <a:gdLst/>
              <a:ahLst/>
              <a:cxnLst/>
              <a:rect l="l" t="t" r="r" b="b"/>
              <a:pathLst>
                <a:path w="65860" h="64136" extrusionOk="0">
                  <a:moveTo>
                    <a:pt x="41485" y="0"/>
                  </a:moveTo>
                  <a:cubicBezTo>
                    <a:pt x="40818" y="0"/>
                    <a:pt x="40140" y="97"/>
                    <a:pt x="39470" y="299"/>
                  </a:cubicBezTo>
                  <a:lnTo>
                    <a:pt x="8025" y="10019"/>
                  </a:lnTo>
                  <a:cubicBezTo>
                    <a:pt x="5317" y="10835"/>
                    <a:pt x="3393" y="13249"/>
                    <a:pt x="3197" y="16087"/>
                  </a:cubicBezTo>
                  <a:lnTo>
                    <a:pt x="261" y="56764"/>
                  </a:lnTo>
                  <a:cubicBezTo>
                    <a:pt x="0" y="60743"/>
                    <a:pt x="3132" y="64136"/>
                    <a:pt x="7111" y="64136"/>
                  </a:cubicBezTo>
                  <a:lnTo>
                    <a:pt x="60803" y="51120"/>
                  </a:lnTo>
                  <a:cubicBezTo>
                    <a:pt x="64294" y="49620"/>
                    <a:pt x="65860" y="45575"/>
                    <a:pt x="64359" y="42085"/>
                  </a:cubicBezTo>
                  <a:lnTo>
                    <a:pt x="47788" y="4115"/>
                  </a:lnTo>
                  <a:cubicBezTo>
                    <a:pt x="46665" y="1556"/>
                    <a:pt x="44163" y="0"/>
                    <a:pt x="414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8"/>
            <p:cNvSpPr/>
            <p:nvPr/>
          </p:nvSpPr>
          <p:spPr>
            <a:xfrm>
              <a:off x="1361875" y="1409775"/>
              <a:ext cx="3986175" cy="3885250"/>
            </a:xfrm>
            <a:custGeom>
              <a:avLst/>
              <a:gdLst/>
              <a:ahLst/>
              <a:cxnLst/>
              <a:rect l="l" t="t" r="r" b="b"/>
              <a:pathLst>
                <a:path w="159447" h="155410" extrusionOk="0">
                  <a:moveTo>
                    <a:pt x="112154" y="0"/>
                  </a:moveTo>
                  <a:cubicBezTo>
                    <a:pt x="88471" y="0"/>
                    <a:pt x="65295" y="7960"/>
                    <a:pt x="46581" y="22582"/>
                  </a:cubicBezTo>
                  <a:cubicBezTo>
                    <a:pt x="43221" y="25224"/>
                    <a:pt x="39992" y="28062"/>
                    <a:pt x="36958" y="31095"/>
                  </a:cubicBezTo>
                  <a:lnTo>
                    <a:pt x="13309" y="54745"/>
                  </a:lnTo>
                  <a:cubicBezTo>
                    <a:pt x="11254" y="56800"/>
                    <a:pt x="9362" y="58985"/>
                    <a:pt x="7601" y="61236"/>
                  </a:cubicBezTo>
                  <a:cubicBezTo>
                    <a:pt x="4632" y="64988"/>
                    <a:pt x="2023" y="68935"/>
                    <a:pt x="0" y="73045"/>
                  </a:cubicBezTo>
                  <a:lnTo>
                    <a:pt x="82365" y="155410"/>
                  </a:lnTo>
                  <a:cubicBezTo>
                    <a:pt x="86443" y="153355"/>
                    <a:pt x="90390" y="150745"/>
                    <a:pt x="94141" y="147777"/>
                  </a:cubicBezTo>
                  <a:cubicBezTo>
                    <a:pt x="96392" y="145983"/>
                    <a:pt x="98577" y="144123"/>
                    <a:pt x="100632" y="142036"/>
                  </a:cubicBezTo>
                  <a:lnTo>
                    <a:pt x="124282" y="118419"/>
                  </a:lnTo>
                  <a:cubicBezTo>
                    <a:pt x="148355" y="94345"/>
                    <a:pt x="159446" y="59964"/>
                    <a:pt x="154031" y="26431"/>
                  </a:cubicBezTo>
                  <a:lnTo>
                    <a:pt x="128946" y="1346"/>
                  </a:lnTo>
                  <a:cubicBezTo>
                    <a:pt x="123355" y="443"/>
                    <a:pt x="117741" y="0"/>
                    <a:pt x="112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8"/>
            <p:cNvSpPr/>
            <p:nvPr/>
          </p:nvSpPr>
          <p:spPr>
            <a:xfrm>
              <a:off x="2391025" y="1756575"/>
              <a:ext cx="2957025" cy="3538450"/>
            </a:xfrm>
            <a:custGeom>
              <a:avLst/>
              <a:gdLst/>
              <a:ahLst/>
              <a:cxnLst/>
              <a:rect l="l" t="t" r="r" b="b"/>
              <a:pathLst>
                <a:path w="118281" h="141538" extrusionOk="0">
                  <a:moveTo>
                    <a:pt x="100339" y="0"/>
                  </a:moveTo>
                  <a:lnTo>
                    <a:pt x="0" y="100339"/>
                  </a:lnTo>
                  <a:lnTo>
                    <a:pt x="41199" y="141538"/>
                  </a:lnTo>
                  <a:cubicBezTo>
                    <a:pt x="45277" y="139483"/>
                    <a:pt x="49224" y="136873"/>
                    <a:pt x="52975" y="133905"/>
                  </a:cubicBezTo>
                  <a:cubicBezTo>
                    <a:pt x="55226" y="132111"/>
                    <a:pt x="57411" y="130251"/>
                    <a:pt x="59466" y="128164"/>
                  </a:cubicBezTo>
                  <a:lnTo>
                    <a:pt x="83116" y="104547"/>
                  </a:lnTo>
                  <a:cubicBezTo>
                    <a:pt x="107189" y="80473"/>
                    <a:pt x="118280" y="46092"/>
                    <a:pt x="112865" y="12559"/>
                  </a:cubicBezTo>
                  <a:lnTo>
                    <a:pt x="1003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8"/>
            <p:cNvSpPr/>
            <p:nvPr/>
          </p:nvSpPr>
          <p:spPr>
            <a:xfrm>
              <a:off x="1784300" y="2445650"/>
              <a:ext cx="1158850" cy="1142150"/>
            </a:xfrm>
            <a:custGeom>
              <a:avLst/>
              <a:gdLst/>
              <a:ahLst/>
              <a:cxnLst/>
              <a:rect l="l" t="t" r="r" b="b"/>
              <a:pathLst>
                <a:path w="46354" h="45686" extrusionOk="0">
                  <a:moveTo>
                    <a:pt x="9721" y="1"/>
                  </a:moveTo>
                  <a:lnTo>
                    <a:pt x="0" y="9689"/>
                  </a:lnTo>
                  <a:lnTo>
                    <a:pt x="33990" y="43679"/>
                  </a:lnTo>
                  <a:cubicBezTo>
                    <a:pt x="35328" y="45016"/>
                    <a:pt x="37081" y="45685"/>
                    <a:pt x="38834" y="45685"/>
                  </a:cubicBezTo>
                  <a:cubicBezTo>
                    <a:pt x="40588" y="45685"/>
                    <a:pt x="42341" y="45016"/>
                    <a:pt x="43678" y="43679"/>
                  </a:cubicBezTo>
                  <a:cubicBezTo>
                    <a:pt x="46353" y="40972"/>
                    <a:pt x="46353" y="36633"/>
                    <a:pt x="43678" y="33958"/>
                  </a:cubicBezTo>
                  <a:lnTo>
                    <a:pt x="97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8"/>
            <p:cNvSpPr/>
            <p:nvPr/>
          </p:nvSpPr>
          <p:spPr>
            <a:xfrm>
              <a:off x="2269525" y="1974300"/>
              <a:ext cx="1158825" cy="1128275"/>
            </a:xfrm>
            <a:custGeom>
              <a:avLst/>
              <a:gdLst/>
              <a:ahLst/>
              <a:cxnLst/>
              <a:rect l="l" t="t" r="r" b="b"/>
              <a:pathLst>
                <a:path w="46353" h="45131" extrusionOk="0">
                  <a:moveTo>
                    <a:pt x="10275" y="1"/>
                  </a:moveTo>
                  <a:cubicBezTo>
                    <a:pt x="6915" y="2643"/>
                    <a:pt x="3686" y="5481"/>
                    <a:pt x="652" y="8514"/>
                  </a:cubicBezTo>
                  <a:lnTo>
                    <a:pt x="0" y="9167"/>
                  </a:lnTo>
                  <a:lnTo>
                    <a:pt x="33957" y="43124"/>
                  </a:lnTo>
                  <a:cubicBezTo>
                    <a:pt x="35311" y="44462"/>
                    <a:pt x="37073" y="45130"/>
                    <a:pt x="38830" y="45130"/>
                  </a:cubicBezTo>
                  <a:cubicBezTo>
                    <a:pt x="40587" y="45130"/>
                    <a:pt x="42341" y="44462"/>
                    <a:pt x="43678" y="43124"/>
                  </a:cubicBezTo>
                  <a:cubicBezTo>
                    <a:pt x="46353" y="40417"/>
                    <a:pt x="46353" y="36078"/>
                    <a:pt x="43678" y="33403"/>
                  </a:cubicBezTo>
                  <a:lnTo>
                    <a:pt x="10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8"/>
            <p:cNvSpPr/>
            <p:nvPr/>
          </p:nvSpPr>
          <p:spPr>
            <a:xfrm>
              <a:off x="3888275" y="737800"/>
              <a:ext cx="2046925" cy="1979850"/>
            </a:xfrm>
            <a:custGeom>
              <a:avLst/>
              <a:gdLst/>
              <a:ahLst/>
              <a:cxnLst/>
              <a:rect l="l" t="t" r="r" b="b"/>
              <a:pathLst>
                <a:path w="81877" h="79194" extrusionOk="0">
                  <a:moveTo>
                    <a:pt x="54920" y="1"/>
                  </a:moveTo>
                  <a:cubicBezTo>
                    <a:pt x="53163" y="1"/>
                    <a:pt x="51409" y="678"/>
                    <a:pt x="50072" y="2031"/>
                  </a:cubicBezTo>
                  <a:lnTo>
                    <a:pt x="8025" y="44046"/>
                  </a:lnTo>
                  <a:cubicBezTo>
                    <a:pt x="1" y="52103"/>
                    <a:pt x="1" y="65118"/>
                    <a:pt x="8025" y="73175"/>
                  </a:cubicBezTo>
                  <a:cubicBezTo>
                    <a:pt x="12054" y="77188"/>
                    <a:pt x="17322" y="79194"/>
                    <a:pt x="22586" y="79194"/>
                  </a:cubicBezTo>
                  <a:cubicBezTo>
                    <a:pt x="27850" y="79194"/>
                    <a:pt x="33110" y="77188"/>
                    <a:pt x="37122" y="73175"/>
                  </a:cubicBezTo>
                  <a:lnTo>
                    <a:pt x="79169" y="31128"/>
                  </a:lnTo>
                  <a:cubicBezTo>
                    <a:pt x="81876" y="28453"/>
                    <a:pt x="81876" y="24115"/>
                    <a:pt x="79169" y="21408"/>
                  </a:cubicBezTo>
                  <a:lnTo>
                    <a:pt x="59793" y="2031"/>
                  </a:lnTo>
                  <a:cubicBezTo>
                    <a:pt x="58439" y="678"/>
                    <a:pt x="56678" y="1"/>
                    <a:pt x="549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8"/>
            <p:cNvSpPr/>
            <p:nvPr/>
          </p:nvSpPr>
          <p:spPr>
            <a:xfrm>
              <a:off x="4088900" y="1030775"/>
              <a:ext cx="1846300" cy="1686875"/>
            </a:xfrm>
            <a:custGeom>
              <a:avLst/>
              <a:gdLst/>
              <a:ahLst/>
              <a:cxnLst/>
              <a:rect l="l" t="t" r="r" b="b"/>
              <a:pathLst>
                <a:path w="73852" h="67475" extrusionOk="0">
                  <a:moveTo>
                    <a:pt x="61456" y="1"/>
                  </a:moveTo>
                  <a:lnTo>
                    <a:pt x="0" y="61456"/>
                  </a:lnTo>
                  <a:cubicBezTo>
                    <a:pt x="4029" y="65469"/>
                    <a:pt x="9297" y="67475"/>
                    <a:pt x="14565" y="67475"/>
                  </a:cubicBezTo>
                  <a:cubicBezTo>
                    <a:pt x="19833" y="67475"/>
                    <a:pt x="25101" y="65469"/>
                    <a:pt x="29130" y="61456"/>
                  </a:cubicBezTo>
                  <a:lnTo>
                    <a:pt x="71144" y="19409"/>
                  </a:lnTo>
                  <a:cubicBezTo>
                    <a:pt x="73851" y="16734"/>
                    <a:pt x="73851" y="12396"/>
                    <a:pt x="71144" y="9689"/>
                  </a:cubicBezTo>
                  <a:lnTo>
                    <a:pt x="614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8"/>
            <p:cNvSpPr/>
            <p:nvPr/>
          </p:nvSpPr>
          <p:spPr>
            <a:xfrm>
              <a:off x="1156350" y="2940675"/>
              <a:ext cx="2559075" cy="2516475"/>
            </a:xfrm>
            <a:custGeom>
              <a:avLst/>
              <a:gdLst/>
              <a:ahLst/>
              <a:cxnLst/>
              <a:rect l="l" t="t" r="r" b="b"/>
              <a:pathLst>
                <a:path w="102363" h="100659" extrusionOk="0">
                  <a:moveTo>
                    <a:pt x="15822" y="0"/>
                  </a:moveTo>
                  <a:cubicBezTo>
                    <a:pt x="12853" y="3752"/>
                    <a:pt x="10244" y="7699"/>
                    <a:pt x="8221" y="11809"/>
                  </a:cubicBezTo>
                  <a:cubicBezTo>
                    <a:pt x="4894" y="18365"/>
                    <a:pt x="2774" y="25313"/>
                    <a:pt x="2056" y="32261"/>
                  </a:cubicBezTo>
                  <a:cubicBezTo>
                    <a:pt x="1" y="51703"/>
                    <a:pt x="7340" y="69709"/>
                    <a:pt x="19997" y="82365"/>
                  </a:cubicBezTo>
                  <a:cubicBezTo>
                    <a:pt x="31217" y="93614"/>
                    <a:pt x="46666" y="100659"/>
                    <a:pt x="63550" y="100659"/>
                  </a:cubicBezTo>
                  <a:cubicBezTo>
                    <a:pt x="65712" y="100659"/>
                    <a:pt x="67898" y="100543"/>
                    <a:pt x="70101" y="100306"/>
                  </a:cubicBezTo>
                  <a:cubicBezTo>
                    <a:pt x="77082" y="99621"/>
                    <a:pt x="83997" y="97468"/>
                    <a:pt x="90586" y="94174"/>
                  </a:cubicBezTo>
                  <a:cubicBezTo>
                    <a:pt x="94664" y="92119"/>
                    <a:pt x="98611" y="89509"/>
                    <a:pt x="102362" y="86541"/>
                  </a:cubicBezTo>
                  <a:lnTo>
                    <a:pt x="15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8"/>
            <p:cNvSpPr/>
            <p:nvPr/>
          </p:nvSpPr>
          <p:spPr>
            <a:xfrm>
              <a:off x="1656250" y="4022025"/>
              <a:ext cx="2059175" cy="1435125"/>
            </a:xfrm>
            <a:custGeom>
              <a:avLst/>
              <a:gdLst/>
              <a:ahLst/>
              <a:cxnLst/>
              <a:rect l="l" t="t" r="r" b="b"/>
              <a:pathLst>
                <a:path w="82367" h="57405" extrusionOk="0">
                  <a:moveTo>
                    <a:pt x="39112" y="0"/>
                  </a:moveTo>
                  <a:lnTo>
                    <a:pt x="1" y="39111"/>
                  </a:lnTo>
                  <a:cubicBezTo>
                    <a:pt x="11221" y="50360"/>
                    <a:pt x="26670" y="57405"/>
                    <a:pt x="43554" y="57405"/>
                  </a:cubicBezTo>
                  <a:cubicBezTo>
                    <a:pt x="45716" y="57405"/>
                    <a:pt x="47902" y="57289"/>
                    <a:pt x="50105" y="57052"/>
                  </a:cubicBezTo>
                  <a:cubicBezTo>
                    <a:pt x="57086" y="56367"/>
                    <a:pt x="64001" y="54214"/>
                    <a:pt x="70590" y="50920"/>
                  </a:cubicBezTo>
                  <a:cubicBezTo>
                    <a:pt x="74668" y="48865"/>
                    <a:pt x="78615" y="46255"/>
                    <a:pt x="82366" y="43287"/>
                  </a:cubicBezTo>
                  <a:lnTo>
                    <a:pt x="391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0" name="Google Shape;1790;p68"/>
          <p:cNvGrpSpPr/>
          <p:nvPr/>
        </p:nvGrpSpPr>
        <p:grpSpPr>
          <a:xfrm>
            <a:off x="2829989" y="2924336"/>
            <a:ext cx="860197" cy="879435"/>
            <a:chOff x="1247700" y="238125"/>
            <a:chExt cx="5105025" cy="5219200"/>
          </a:xfrm>
        </p:grpSpPr>
        <p:sp>
          <p:nvSpPr>
            <p:cNvPr id="1791" name="Google Shape;1791;p68"/>
            <p:cNvSpPr/>
            <p:nvPr/>
          </p:nvSpPr>
          <p:spPr>
            <a:xfrm>
              <a:off x="3629775" y="238125"/>
              <a:ext cx="2722950" cy="1815300"/>
            </a:xfrm>
            <a:custGeom>
              <a:avLst/>
              <a:gdLst/>
              <a:ahLst/>
              <a:cxnLst/>
              <a:rect l="l" t="t" r="r" b="b"/>
              <a:pathLst>
                <a:path w="108918" h="72612" extrusionOk="0">
                  <a:moveTo>
                    <a:pt x="34055" y="0"/>
                  </a:moveTo>
                  <a:cubicBezTo>
                    <a:pt x="22899" y="0"/>
                    <a:pt x="12983" y="5350"/>
                    <a:pt x="6818" y="13700"/>
                  </a:cubicBezTo>
                  <a:cubicBezTo>
                    <a:pt x="2512" y="19376"/>
                    <a:pt x="0" y="26422"/>
                    <a:pt x="0" y="34023"/>
                  </a:cubicBezTo>
                  <a:lnTo>
                    <a:pt x="0" y="65794"/>
                  </a:lnTo>
                  <a:cubicBezTo>
                    <a:pt x="0" y="69578"/>
                    <a:pt x="3066" y="72612"/>
                    <a:pt x="6818" y="72612"/>
                  </a:cubicBezTo>
                  <a:cubicBezTo>
                    <a:pt x="10569" y="72612"/>
                    <a:pt x="13635" y="69578"/>
                    <a:pt x="13635" y="65794"/>
                  </a:cubicBezTo>
                  <a:lnTo>
                    <a:pt x="13635" y="34023"/>
                  </a:lnTo>
                  <a:cubicBezTo>
                    <a:pt x="13635" y="22769"/>
                    <a:pt x="22801" y="13602"/>
                    <a:pt x="34055" y="13602"/>
                  </a:cubicBezTo>
                  <a:lnTo>
                    <a:pt x="102133" y="13602"/>
                  </a:lnTo>
                  <a:cubicBezTo>
                    <a:pt x="105884" y="13602"/>
                    <a:pt x="108918" y="10569"/>
                    <a:pt x="108918" y="6818"/>
                  </a:cubicBezTo>
                  <a:cubicBezTo>
                    <a:pt x="108918" y="3034"/>
                    <a:pt x="105884" y="0"/>
                    <a:pt x="1021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8"/>
            <p:cNvSpPr/>
            <p:nvPr/>
          </p:nvSpPr>
          <p:spPr>
            <a:xfrm>
              <a:off x="3800200" y="238125"/>
              <a:ext cx="2552525" cy="1815300"/>
            </a:xfrm>
            <a:custGeom>
              <a:avLst/>
              <a:gdLst/>
              <a:ahLst/>
              <a:cxnLst/>
              <a:rect l="l" t="t" r="r" b="b"/>
              <a:pathLst>
                <a:path w="102101" h="72612" extrusionOk="0">
                  <a:moveTo>
                    <a:pt x="27238" y="0"/>
                  </a:moveTo>
                  <a:cubicBezTo>
                    <a:pt x="16082" y="0"/>
                    <a:pt x="6166" y="5350"/>
                    <a:pt x="1" y="13700"/>
                  </a:cubicBezTo>
                  <a:lnTo>
                    <a:pt x="1" y="72612"/>
                  </a:lnTo>
                  <a:cubicBezTo>
                    <a:pt x="3752" y="72612"/>
                    <a:pt x="6818" y="69578"/>
                    <a:pt x="6818" y="65794"/>
                  </a:cubicBezTo>
                  <a:lnTo>
                    <a:pt x="6818" y="34023"/>
                  </a:lnTo>
                  <a:cubicBezTo>
                    <a:pt x="6818" y="22769"/>
                    <a:pt x="15984" y="13602"/>
                    <a:pt x="27238" y="13602"/>
                  </a:cubicBezTo>
                  <a:lnTo>
                    <a:pt x="95316" y="13602"/>
                  </a:lnTo>
                  <a:cubicBezTo>
                    <a:pt x="99067" y="13602"/>
                    <a:pt x="102101" y="10569"/>
                    <a:pt x="102101" y="6818"/>
                  </a:cubicBezTo>
                  <a:cubicBezTo>
                    <a:pt x="102101" y="3034"/>
                    <a:pt x="99067" y="0"/>
                    <a:pt x="953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8"/>
            <p:cNvSpPr/>
            <p:nvPr/>
          </p:nvSpPr>
          <p:spPr>
            <a:xfrm>
              <a:off x="1247700" y="1713350"/>
              <a:ext cx="5105025" cy="3743975"/>
            </a:xfrm>
            <a:custGeom>
              <a:avLst/>
              <a:gdLst/>
              <a:ahLst/>
              <a:cxnLst/>
              <a:rect l="l" t="t" r="r" b="b"/>
              <a:pathLst>
                <a:path w="204201" h="149759" extrusionOk="0">
                  <a:moveTo>
                    <a:pt x="47625" y="0"/>
                  </a:moveTo>
                  <a:lnTo>
                    <a:pt x="0" y="47658"/>
                  </a:lnTo>
                  <a:lnTo>
                    <a:pt x="0" y="113028"/>
                  </a:lnTo>
                  <a:cubicBezTo>
                    <a:pt x="0" y="133285"/>
                    <a:pt x="16473" y="149758"/>
                    <a:pt x="36698" y="149758"/>
                  </a:cubicBezTo>
                  <a:cubicBezTo>
                    <a:pt x="54182" y="149758"/>
                    <a:pt x="69318" y="137330"/>
                    <a:pt x="72743" y="120205"/>
                  </a:cubicBezTo>
                  <a:lnTo>
                    <a:pt x="77734" y="95283"/>
                  </a:lnTo>
                  <a:lnTo>
                    <a:pt x="126468" y="95283"/>
                  </a:lnTo>
                  <a:lnTo>
                    <a:pt x="131458" y="120205"/>
                  </a:lnTo>
                  <a:cubicBezTo>
                    <a:pt x="134884" y="137330"/>
                    <a:pt x="150019" y="149758"/>
                    <a:pt x="167503" y="149758"/>
                  </a:cubicBezTo>
                  <a:cubicBezTo>
                    <a:pt x="187728" y="149758"/>
                    <a:pt x="204201" y="133285"/>
                    <a:pt x="204201" y="113028"/>
                  </a:cubicBezTo>
                  <a:lnTo>
                    <a:pt x="204201" y="47658"/>
                  </a:lnTo>
                  <a:lnTo>
                    <a:pt x="1565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8"/>
            <p:cNvSpPr/>
            <p:nvPr/>
          </p:nvSpPr>
          <p:spPr>
            <a:xfrm>
              <a:off x="3800200" y="1713350"/>
              <a:ext cx="2552525" cy="3743975"/>
            </a:xfrm>
            <a:custGeom>
              <a:avLst/>
              <a:gdLst/>
              <a:ahLst/>
              <a:cxnLst/>
              <a:rect l="l" t="t" r="r" b="b"/>
              <a:pathLst>
                <a:path w="102101" h="149759" extrusionOk="0">
                  <a:moveTo>
                    <a:pt x="1" y="0"/>
                  </a:moveTo>
                  <a:lnTo>
                    <a:pt x="1" y="95283"/>
                  </a:lnTo>
                  <a:lnTo>
                    <a:pt x="24368" y="95283"/>
                  </a:lnTo>
                  <a:lnTo>
                    <a:pt x="29358" y="120205"/>
                  </a:lnTo>
                  <a:cubicBezTo>
                    <a:pt x="32784" y="137330"/>
                    <a:pt x="47919" y="149758"/>
                    <a:pt x="65403" y="149758"/>
                  </a:cubicBezTo>
                  <a:cubicBezTo>
                    <a:pt x="85628" y="149758"/>
                    <a:pt x="102101" y="133285"/>
                    <a:pt x="102101" y="113028"/>
                  </a:cubicBezTo>
                  <a:lnTo>
                    <a:pt x="102101" y="47658"/>
                  </a:lnTo>
                  <a:lnTo>
                    <a:pt x="544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8"/>
            <p:cNvSpPr/>
            <p:nvPr/>
          </p:nvSpPr>
          <p:spPr>
            <a:xfrm>
              <a:off x="1247700" y="1713350"/>
              <a:ext cx="2382100" cy="2382075"/>
            </a:xfrm>
            <a:custGeom>
              <a:avLst/>
              <a:gdLst/>
              <a:ahLst/>
              <a:cxnLst/>
              <a:rect l="l" t="t" r="r" b="b"/>
              <a:pathLst>
                <a:path w="95284" h="95283" extrusionOk="0">
                  <a:moveTo>
                    <a:pt x="47625" y="0"/>
                  </a:moveTo>
                  <a:cubicBezTo>
                    <a:pt x="21334" y="0"/>
                    <a:pt x="0" y="21334"/>
                    <a:pt x="0" y="47658"/>
                  </a:cubicBezTo>
                  <a:cubicBezTo>
                    <a:pt x="0" y="73950"/>
                    <a:pt x="21334" y="95283"/>
                    <a:pt x="47625" y="95283"/>
                  </a:cubicBezTo>
                  <a:cubicBezTo>
                    <a:pt x="73950" y="95283"/>
                    <a:pt x="95283" y="73950"/>
                    <a:pt x="95283" y="47658"/>
                  </a:cubicBezTo>
                  <a:cubicBezTo>
                    <a:pt x="95283" y="21334"/>
                    <a:pt x="73950" y="0"/>
                    <a:pt x="476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8"/>
            <p:cNvSpPr/>
            <p:nvPr/>
          </p:nvSpPr>
          <p:spPr>
            <a:xfrm>
              <a:off x="1587750" y="2053400"/>
              <a:ext cx="1701975" cy="1701975"/>
            </a:xfrm>
            <a:custGeom>
              <a:avLst/>
              <a:gdLst/>
              <a:ahLst/>
              <a:cxnLst/>
              <a:rect l="l" t="t" r="r" b="b"/>
              <a:pathLst>
                <a:path w="68079" h="68079" extrusionOk="0">
                  <a:moveTo>
                    <a:pt x="34023" y="1"/>
                  </a:moveTo>
                  <a:cubicBezTo>
                    <a:pt x="15234" y="1"/>
                    <a:pt x="1" y="15234"/>
                    <a:pt x="1" y="34056"/>
                  </a:cubicBezTo>
                  <a:cubicBezTo>
                    <a:pt x="1" y="52845"/>
                    <a:pt x="15234" y="68078"/>
                    <a:pt x="34023" y="68078"/>
                  </a:cubicBezTo>
                  <a:cubicBezTo>
                    <a:pt x="52845" y="68078"/>
                    <a:pt x="68079" y="52845"/>
                    <a:pt x="68079" y="34056"/>
                  </a:cubicBezTo>
                  <a:cubicBezTo>
                    <a:pt x="68079" y="15234"/>
                    <a:pt x="52845" y="1"/>
                    <a:pt x="340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8"/>
            <p:cNvSpPr/>
            <p:nvPr/>
          </p:nvSpPr>
          <p:spPr>
            <a:xfrm>
              <a:off x="3970650" y="1713350"/>
              <a:ext cx="2382075" cy="2382075"/>
            </a:xfrm>
            <a:custGeom>
              <a:avLst/>
              <a:gdLst/>
              <a:ahLst/>
              <a:cxnLst/>
              <a:rect l="l" t="t" r="r" b="b"/>
              <a:pathLst>
                <a:path w="95283" h="95283" extrusionOk="0">
                  <a:moveTo>
                    <a:pt x="47658" y="0"/>
                  </a:moveTo>
                  <a:cubicBezTo>
                    <a:pt x="21334" y="0"/>
                    <a:pt x="0" y="21334"/>
                    <a:pt x="0" y="47658"/>
                  </a:cubicBezTo>
                  <a:cubicBezTo>
                    <a:pt x="0" y="73950"/>
                    <a:pt x="21334" y="95283"/>
                    <a:pt x="47658" y="95283"/>
                  </a:cubicBezTo>
                  <a:cubicBezTo>
                    <a:pt x="73949" y="95283"/>
                    <a:pt x="95283" y="73950"/>
                    <a:pt x="95283" y="47658"/>
                  </a:cubicBezTo>
                  <a:cubicBezTo>
                    <a:pt x="95283" y="21334"/>
                    <a:pt x="73949" y="0"/>
                    <a:pt x="476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8"/>
            <p:cNvSpPr/>
            <p:nvPr/>
          </p:nvSpPr>
          <p:spPr>
            <a:xfrm>
              <a:off x="4310700" y="2053400"/>
              <a:ext cx="1701975" cy="1701975"/>
            </a:xfrm>
            <a:custGeom>
              <a:avLst/>
              <a:gdLst/>
              <a:ahLst/>
              <a:cxnLst/>
              <a:rect l="l" t="t" r="r" b="b"/>
              <a:pathLst>
                <a:path w="68079" h="68079" extrusionOk="0">
                  <a:moveTo>
                    <a:pt x="34056" y="1"/>
                  </a:moveTo>
                  <a:cubicBezTo>
                    <a:pt x="15234" y="1"/>
                    <a:pt x="1" y="15234"/>
                    <a:pt x="1" y="34056"/>
                  </a:cubicBezTo>
                  <a:cubicBezTo>
                    <a:pt x="1" y="52845"/>
                    <a:pt x="15234" y="68078"/>
                    <a:pt x="34056" y="68078"/>
                  </a:cubicBezTo>
                  <a:cubicBezTo>
                    <a:pt x="52845" y="68078"/>
                    <a:pt x="68078" y="52845"/>
                    <a:pt x="68078" y="34056"/>
                  </a:cubicBezTo>
                  <a:cubicBezTo>
                    <a:pt x="68078" y="15234"/>
                    <a:pt x="52845" y="1"/>
                    <a:pt x="340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8"/>
            <p:cNvSpPr/>
            <p:nvPr/>
          </p:nvSpPr>
          <p:spPr>
            <a:xfrm>
              <a:off x="4991650" y="3074400"/>
              <a:ext cx="340075" cy="340900"/>
            </a:xfrm>
            <a:custGeom>
              <a:avLst/>
              <a:gdLst/>
              <a:ahLst/>
              <a:cxnLst/>
              <a:rect l="l" t="t" r="r" b="b"/>
              <a:pathLst>
                <a:path w="13603" h="13636" extrusionOk="0">
                  <a:moveTo>
                    <a:pt x="6818" y="1"/>
                  </a:moveTo>
                  <a:cubicBezTo>
                    <a:pt x="3034" y="1"/>
                    <a:pt x="0" y="3067"/>
                    <a:pt x="0" y="6818"/>
                  </a:cubicBezTo>
                  <a:cubicBezTo>
                    <a:pt x="0" y="10570"/>
                    <a:pt x="3034" y="13636"/>
                    <a:pt x="6818" y="13636"/>
                  </a:cubicBezTo>
                  <a:cubicBezTo>
                    <a:pt x="10569" y="13636"/>
                    <a:pt x="13603" y="10570"/>
                    <a:pt x="13603" y="6818"/>
                  </a:cubicBezTo>
                  <a:cubicBezTo>
                    <a:pt x="13603" y="3067"/>
                    <a:pt x="10569" y="1"/>
                    <a:pt x="6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8"/>
            <p:cNvSpPr/>
            <p:nvPr/>
          </p:nvSpPr>
          <p:spPr>
            <a:xfrm>
              <a:off x="4991650" y="2393475"/>
              <a:ext cx="340075" cy="340900"/>
            </a:xfrm>
            <a:custGeom>
              <a:avLst/>
              <a:gdLst/>
              <a:ahLst/>
              <a:cxnLst/>
              <a:rect l="l" t="t" r="r" b="b"/>
              <a:pathLst>
                <a:path w="13603" h="13636" extrusionOk="0">
                  <a:moveTo>
                    <a:pt x="6818" y="0"/>
                  </a:moveTo>
                  <a:cubicBezTo>
                    <a:pt x="3034" y="0"/>
                    <a:pt x="0" y="3067"/>
                    <a:pt x="0" y="6818"/>
                  </a:cubicBezTo>
                  <a:cubicBezTo>
                    <a:pt x="0" y="10569"/>
                    <a:pt x="3034" y="13635"/>
                    <a:pt x="6818" y="13635"/>
                  </a:cubicBezTo>
                  <a:cubicBezTo>
                    <a:pt x="10569" y="13635"/>
                    <a:pt x="13603" y="10569"/>
                    <a:pt x="13603" y="6818"/>
                  </a:cubicBezTo>
                  <a:cubicBezTo>
                    <a:pt x="13603" y="3067"/>
                    <a:pt x="10569" y="0"/>
                    <a:pt x="6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8"/>
            <p:cNvSpPr/>
            <p:nvPr/>
          </p:nvSpPr>
          <p:spPr>
            <a:xfrm>
              <a:off x="5331700" y="2734350"/>
              <a:ext cx="340900" cy="340075"/>
            </a:xfrm>
            <a:custGeom>
              <a:avLst/>
              <a:gdLst/>
              <a:ahLst/>
              <a:cxnLst/>
              <a:rect l="l" t="t" r="r" b="b"/>
              <a:pathLst>
                <a:path w="13636" h="13603" extrusionOk="0">
                  <a:moveTo>
                    <a:pt x="6818" y="0"/>
                  </a:moveTo>
                  <a:cubicBezTo>
                    <a:pt x="3067" y="0"/>
                    <a:pt x="1" y="3034"/>
                    <a:pt x="1" y="6818"/>
                  </a:cubicBezTo>
                  <a:cubicBezTo>
                    <a:pt x="1" y="10569"/>
                    <a:pt x="3067" y="13603"/>
                    <a:pt x="6818" y="13603"/>
                  </a:cubicBezTo>
                  <a:cubicBezTo>
                    <a:pt x="10570" y="13603"/>
                    <a:pt x="13636" y="10569"/>
                    <a:pt x="13636" y="6818"/>
                  </a:cubicBezTo>
                  <a:cubicBezTo>
                    <a:pt x="13636" y="3034"/>
                    <a:pt x="10570" y="0"/>
                    <a:pt x="6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8"/>
            <p:cNvSpPr/>
            <p:nvPr/>
          </p:nvSpPr>
          <p:spPr>
            <a:xfrm>
              <a:off x="4650775" y="2734350"/>
              <a:ext cx="340900" cy="340075"/>
            </a:xfrm>
            <a:custGeom>
              <a:avLst/>
              <a:gdLst/>
              <a:ahLst/>
              <a:cxnLst/>
              <a:rect l="l" t="t" r="r" b="b"/>
              <a:pathLst>
                <a:path w="13636" h="13603" extrusionOk="0">
                  <a:moveTo>
                    <a:pt x="6818" y="0"/>
                  </a:moveTo>
                  <a:cubicBezTo>
                    <a:pt x="3066" y="0"/>
                    <a:pt x="0" y="3034"/>
                    <a:pt x="0" y="6818"/>
                  </a:cubicBezTo>
                  <a:cubicBezTo>
                    <a:pt x="0" y="10569"/>
                    <a:pt x="3066" y="13603"/>
                    <a:pt x="6818" y="13603"/>
                  </a:cubicBezTo>
                  <a:cubicBezTo>
                    <a:pt x="10569" y="13603"/>
                    <a:pt x="13635" y="10569"/>
                    <a:pt x="13635" y="6818"/>
                  </a:cubicBezTo>
                  <a:cubicBezTo>
                    <a:pt x="13635" y="3034"/>
                    <a:pt x="10569" y="0"/>
                    <a:pt x="6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8"/>
            <p:cNvSpPr/>
            <p:nvPr/>
          </p:nvSpPr>
          <p:spPr>
            <a:xfrm>
              <a:off x="1927825" y="2393475"/>
              <a:ext cx="1021850" cy="1021825"/>
            </a:xfrm>
            <a:custGeom>
              <a:avLst/>
              <a:gdLst/>
              <a:ahLst/>
              <a:cxnLst/>
              <a:rect l="l" t="t" r="r" b="b"/>
              <a:pathLst>
                <a:path w="40874" h="40873" extrusionOk="0">
                  <a:moveTo>
                    <a:pt x="20420" y="0"/>
                  </a:moveTo>
                  <a:cubicBezTo>
                    <a:pt x="16669" y="0"/>
                    <a:pt x="13635" y="3067"/>
                    <a:pt x="13635" y="6818"/>
                  </a:cubicBezTo>
                  <a:lnTo>
                    <a:pt x="13635" y="13635"/>
                  </a:lnTo>
                  <a:lnTo>
                    <a:pt x="6818" y="13635"/>
                  </a:lnTo>
                  <a:cubicBezTo>
                    <a:pt x="3067" y="13635"/>
                    <a:pt x="0" y="16669"/>
                    <a:pt x="0" y="20453"/>
                  </a:cubicBezTo>
                  <a:cubicBezTo>
                    <a:pt x="0" y="24204"/>
                    <a:pt x="3067" y="27238"/>
                    <a:pt x="6818" y="27238"/>
                  </a:cubicBezTo>
                  <a:lnTo>
                    <a:pt x="13635" y="27238"/>
                  </a:lnTo>
                  <a:lnTo>
                    <a:pt x="13635" y="34055"/>
                  </a:lnTo>
                  <a:cubicBezTo>
                    <a:pt x="13635" y="37807"/>
                    <a:pt x="16669" y="40873"/>
                    <a:pt x="20420" y="40873"/>
                  </a:cubicBezTo>
                  <a:cubicBezTo>
                    <a:pt x="24204" y="40873"/>
                    <a:pt x="27238" y="37807"/>
                    <a:pt x="27238" y="34055"/>
                  </a:cubicBezTo>
                  <a:lnTo>
                    <a:pt x="27238" y="27238"/>
                  </a:lnTo>
                  <a:lnTo>
                    <a:pt x="34055" y="27238"/>
                  </a:lnTo>
                  <a:cubicBezTo>
                    <a:pt x="37807" y="27238"/>
                    <a:pt x="40873" y="24204"/>
                    <a:pt x="40873" y="20453"/>
                  </a:cubicBezTo>
                  <a:cubicBezTo>
                    <a:pt x="40873" y="16669"/>
                    <a:pt x="37807" y="13635"/>
                    <a:pt x="34055" y="13635"/>
                  </a:cubicBezTo>
                  <a:lnTo>
                    <a:pt x="27238" y="13635"/>
                  </a:lnTo>
                  <a:lnTo>
                    <a:pt x="27238" y="6818"/>
                  </a:lnTo>
                  <a:cubicBezTo>
                    <a:pt x="27238" y="3067"/>
                    <a:pt x="24204" y="0"/>
                    <a:pt x="2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8"/>
            <p:cNvSpPr/>
            <p:nvPr/>
          </p:nvSpPr>
          <p:spPr>
            <a:xfrm>
              <a:off x="2608750" y="3415275"/>
              <a:ext cx="1021050" cy="1021050"/>
            </a:xfrm>
            <a:custGeom>
              <a:avLst/>
              <a:gdLst/>
              <a:ahLst/>
              <a:cxnLst/>
              <a:rect l="l" t="t" r="r" b="b"/>
              <a:pathLst>
                <a:path w="40842" h="40842" extrusionOk="0">
                  <a:moveTo>
                    <a:pt x="20421" y="1"/>
                  </a:moveTo>
                  <a:cubicBezTo>
                    <a:pt x="9167" y="1"/>
                    <a:pt x="1" y="9167"/>
                    <a:pt x="1" y="20421"/>
                  </a:cubicBezTo>
                  <a:cubicBezTo>
                    <a:pt x="1" y="31675"/>
                    <a:pt x="9167" y="40841"/>
                    <a:pt x="20421" y="40841"/>
                  </a:cubicBezTo>
                  <a:cubicBezTo>
                    <a:pt x="31675" y="40841"/>
                    <a:pt x="40841" y="31675"/>
                    <a:pt x="40841" y="20421"/>
                  </a:cubicBezTo>
                  <a:cubicBezTo>
                    <a:pt x="40841" y="9167"/>
                    <a:pt x="31675" y="1"/>
                    <a:pt x="204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8"/>
            <p:cNvSpPr/>
            <p:nvPr/>
          </p:nvSpPr>
          <p:spPr>
            <a:xfrm>
              <a:off x="3970650" y="3415275"/>
              <a:ext cx="1021025" cy="1021050"/>
            </a:xfrm>
            <a:custGeom>
              <a:avLst/>
              <a:gdLst/>
              <a:ahLst/>
              <a:cxnLst/>
              <a:rect l="l" t="t" r="r" b="b"/>
              <a:pathLst>
                <a:path w="40841" h="40842" extrusionOk="0">
                  <a:moveTo>
                    <a:pt x="20420" y="1"/>
                  </a:moveTo>
                  <a:cubicBezTo>
                    <a:pt x="9166" y="1"/>
                    <a:pt x="0" y="9167"/>
                    <a:pt x="0" y="20421"/>
                  </a:cubicBezTo>
                  <a:cubicBezTo>
                    <a:pt x="0" y="31675"/>
                    <a:pt x="9166" y="40841"/>
                    <a:pt x="20420" y="40841"/>
                  </a:cubicBezTo>
                  <a:cubicBezTo>
                    <a:pt x="31674" y="40841"/>
                    <a:pt x="40840" y="31675"/>
                    <a:pt x="40840" y="20421"/>
                  </a:cubicBezTo>
                  <a:cubicBezTo>
                    <a:pt x="40840" y="9167"/>
                    <a:pt x="31674" y="1"/>
                    <a:pt x="204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6" name="Google Shape;1806;p68"/>
          <p:cNvGrpSpPr/>
          <p:nvPr/>
        </p:nvGrpSpPr>
        <p:grpSpPr>
          <a:xfrm>
            <a:off x="4250905" y="2944691"/>
            <a:ext cx="734805" cy="838725"/>
            <a:chOff x="1440150" y="238125"/>
            <a:chExt cx="4572525" cy="5219200"/>
          </a:xfrm>
        </p:grpSpPr>
        <p:sp>
          <p:nvSpPr>
            <p:cNvPr id="1807" name="Google Shape;1807;p68"/>
            <p:cNvSpPr/>
            <p:nvPr/>
          </p:nvSpPr>
          <p:spPr>
            <a:xfrm>
              <a:off x="2631600" y="2620125"/>
              <a:ext cx="1370875" cy="1021900"/>
            </a:xfrm>
            <a:custGeom>
              <a:avLst/>
              <a:gdLst/>
              <a:ahLst/>
              <a:cxnLst/>
              <a:rect l="l" t="t" r="r" b="b"/>
              <a:pathLst>
                <a:path w="54835" h="40876" extrusionOk="0">
                  <a:moveTo>
                    <a:pt x="46673" y="0"/>
                  </a:moveTo>
                  <a:cubicBezTo>
                    <a:pt x="41574" y="0"/>
                    <a:pt x="38512" y="4854"/>
                    <a:pt x="40057" y="9136"/>
                  </a:cubicBezTo>
                  <a:cubicBezTo>
                    <a:pt x="40840" y="11289"/>
                    <a:pt x="41036" y="13442"/>
                    <a:pt x="40677" y="15954"/>
                  </a:cubicBezTo>
                  <a:cubicBezTo>
                    <a:pt x="39764" y="22543"/>
                    <a:pt x="33794" y="27273"/>
                    <a:pt x="27173" y="27273"/>
                  </a:cubicBezTo>
                  <a:lnTo>
                    <a:pt x="6818" y="27273"/>
                  </a:lnTo>
                  <a:cubicBezTo>
                    <a:pt x="3034" y="27273"/>
                    <a:pt x="0" y="30306"/>
                    <a:pt x="0" y="34058"/>
                  </a:cubicBezTo>
                  <a:cubicBezTo>
                    <a:pt x="0" y="37842"/>
                    <a:pt x="3034" y="40875"/>
                    <a:pt x="6818" y="40875"/>
                  </a:cubicBezTo>
                  <a:lnTo>
                    <a:pt x="26194" y="40875"/>
                  </a:lnTo>
                  <a:cubicBezTo>
                    <a:pt x="39699" y="40875"/>
                    <a:pt x="51964" y="31481"/>
                    <a:pt x="54084" y="18139"/>
                  </a:cubicBezTo>
                  <a:cubicBezTo>
                    <a:pt x="54834" y="13572"/>
                    <a:pt x="54443" y="9071"/>
                    <a:pt x="53008" y="4896"/>
                  </a:cubicBezTo>
                  <a:cubicBezTo>
                    <a:pt x="52094" y="2221"/>
                    <a:pt x="49713" y="68"/>
                    <a:pt x="46875" y="3"/>
                  </a:cubicBezTo>
                  <a:cubicBezTo>
                    <a:pt x="46807" y="1"/>
                    <a:pt x="46740" y="0"/>
                    <a:pt x="466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8"/>
            <p:cNvSpPr/>
            <p:nvPr/>
          </p:nvSpPr>
          <p:spPr>
            <a:xfrm>
              <a:off x="2209975" y="2352950"/>
              <a:ext cx="441225" cy="361850"/>
            </a:xfrm>
            <a:custGeom>
              <a:avLst/>
              <a:gdLst/>
              <a:ahLst/>
              <a:cxnLst/>
              <a:rect l="l" t="t" r="r" b="b"/>
              <a:pathLst>
                <a:path w="17649" h="14474" extrusionOk="0">
                  <a:moveTo>
                    <a:pt x="10089" y="1"/>
                  </a:moveTo>
                  <a:cubicBezTo>
                    <a:pt x="9451" y="1"/>
                    <a:pt x="8801" y="92"/>
                    <a:pt x="8156" y="284"/>
                  </a:cubicBezTo>
                  <a:cubicBezTo>
                    <a:pt x="7145" y="577"/>
                    <a:pt x="6133" y="969"/>
                    <a:pt x="5122" y="1393"/>
                  </a:cubicBezTo>
                  <a:cubicBezTo>
                    <a:pt x="1664" y="2828"/>
                    <a:pt x="1" y="6808"/>
                    <a:pt x="1436" y="10266"/>
                  </a:cubicBezTo>
                  <a:cubicBezTo>
                    <a:pt x="2545" y="12908"/>
                    <a:pt x="5057" y="14474"/>
                    <a:pt x="7732" y="14474"/>
                  </a:cubicBezTo>
                  <a:cubicBezTo>
                    <a:pt x="8612" y="14474"/>
                    <a:pt x="9493" y="14310"/>
                    <a:pt x="10341" y="13952"/>
                  </a:cubicBezTo>
                  <a:cubicBezTo>
                    <a:pt x="10896" y="13723"/>
                    <a:pt x="11418" y="13495"/>
                    <a:pt x="11972" y="13332"/>
                  </a:cubicBezTo>
                  <a:cubicBezTo>
                    <a:pt x="15561" y="12288"/>
                    <a:pt x="17648" y="8504"/>
                    <a:pt x="16604" y="4916"/>
                  </a:cubicBezTo>
                  <a:cubicBezTo>
                    <a:pt x="15720" y="1941"/>
                    <a:pt x="13029" y="1"/>
                    <a:pt x="100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8"/>
            <p:cNvSpPr/>
            <p:nvPr/>
          </p:nvSpPr>
          <p:spPr>
            <a:xfrm>
              <a:off x="2608750" y="4322925"/>
              <a:ext cx="3063850" cy="1134400"/>
            </a:xfrm>
            <a:custGeom>
              <a:avLst/>
              <a:gdLst/>
              <a:ahLst/>
              <a:cxnLst/>
              <a:rect l="l" t="t" r="r" b="b"/>
              <a:pathLst>
                <a:path w="122554" h="45376" extrusionOk="0">
                  <a:moveTo>
                    <a:pt x="6818" y="1"/>
                  </a:moveTo>
                  <a:cubicBezTo>
                    <a:pt x="3067" y="1"/>
                    <a:pt x="1" y="3035"/>
                    <a:pt x="1" y="6786"/>
                  </a:cubicBezTo>
                  <a:lnTo>
                    <a:pt x="1" y="24955"/>
                  </a:lnTo>
                  <a:cubicBezTo>
                    <a:pt x="1" y="36242"/>
                    <a:pt x="9135" y="45375"/>
                    <a:pt x="20421" y="45375"/>
                  </a:cubicBezTo>
                  <a:lnTo>
                    <a:pt x="102134" y="45375"/>
                  </a:lnTo>
                  <a:cubicBezTo>
                    <a:pt x="113388" y="45375"/>
                    <a:pt x="122554" y="36242"/>
                    <a:pt x="122554" y="24955"/>
                  </a:cubicBezTo>
                  <a:lnTo>
                    <a:pt x="122554" y="6786"/>
                  </a:lnTo>
                  <a:cubicBezTo>
                    <a:pt x="122554" y="3035"/>
                    <a:pt x="119488" y="1"/>
                    <a:pt x="1157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8"/>
            <p:cNvSpPr/>
            <p:nvPr/>
          </p:nvSpPr>
          <p:spPr>
            <a:xfrm>
              <a:off x="4140275" y="4322925"/>
              <a:ext cx="1532325" cy="1134400"/>
            </a:xfrm>
            <a:custGeom>
              <a:avLst/>
              <a:gdLst/>
              <a:ahLst/>
              <a:cxnLst/>
              <a:rect l="l" t="t" r="r" b="b"/>
              <a:pathLst>
                <a:path w="61293" h="45376" extrusionOk="0">
                  <a:moveTo>
                    <a:pt x="0" y="1"/>
                  </a:moveTo>
                  <a:lnTo>
                    <a:pt x="0" y="45375"/>
                  </a:lnTo>
                  <a:lnTo>
                    <a:pt x="40873" y="45375"/>
                  </a:lnTo>
                  <a:cubicBezTo>
                    <a:pt x="52127" y="45375"/>
                    <a:pt x="61293" y="36242"/>
                    <a:pt x="61293" y="24955"/>
                  </a:cubicBezTo>
                  <a:lnTo>
                    <a:pt x="61293" y="6786"/>
                  </a:lnTo>
                  <a:cubicBezTo>
                    <a:pt x="61293" y="3035"/>
                    <a:pt x="58227" y="1"/>
                    <a:pt x="544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8"/>
            <p:cNvSpPr/>
            <p:nvPr/>
          </p:nvSpPr>
          <p:spPr>
            <a:xfrm>
              <a:off x="1440150" y="1600000"/>
              <a:ext cx="4572525" cy="3063025"/>
            </a:xfrm>
            <a:custGeom>
              <a:avLst/>
              <a:gdLst/>
              <a:ahLst/>
              <a:cxnLst/>
              <a:rect l="l" t="t" r="r" b="b"/>
              <a:pathLst>
                <a:path w="182901" h="122521" extrusionOk="0">
                  <a:moveTo>
                    <a:pt x="176083" y="0"/>
                  </a:moveTo>
                  <a:cubicBezTo>
                    <a:pt x="172331" y="0"/>
                    <a:pt x="169298" y="3034"/>
                    <a:pt x="169298" y="6785"/>
                  </a:cubicBezTo>
                  <a:cubicBezTo>
                    <a:pt x="169298" y="25574"/>
                    <a:pt x="154032" y="40840"/>
                    <a:pt x="135243" y="40840"/>
                  </a:cubicBezTo>
                  <a:lnTo>
                    <a:pt x="97534" y="40840"/>
                  </a:lnTo>
                  <a:cubicBezTo>
                    <a:pt x="92739" y="32522"/>
                    <a:pt x="83801" y="27205"/>
                    <a:pt x="73983" y="27205"/>
                  </a:cubicBezTo>
                  <a:lnTo>
                    <a:pt x="53562" y="27205"/>
                  </a:lnTo>
                  <a:cubicBezTo>
                    <a:pt x="48115" y="27205"/>
                    <a:pt x="42798" y="28118"/>
                    <a:pt x="37677" y="29913"/>
                  </a:cubicBezTo>
                  <a:cubicBezTo>
                    <a:pt x="37122" y="30108"/>
                    <a:pt x="36633" y="30369"/>
                    <a:pt x="36143" y="30695"/>
                  </a:cubicBezTo>
                  <a:cubicBezTo>
                    <a:pt x="13244" y="39731"/>
                    <a:pt x="1" y="65273"/>
                    <a:pt x="8482" y="90357"/>
                  </a:cubicBezTo>
                  <a:cubicBezTo>
                    <a:pt x="15104" y="109929"/>
                    <a:pt x="34252" y="122520"/>
                    <a:pt x="54933" y="122520"/>
                  </a:cubicBezTo>
                  <a:lnTo>
                    <a:pt x="162480" y="122520"/>
                  </a:lnTo>
                  <a:cubicBezTo>
                    <a:pt x="173767" y="122520"/>
                    <a:pt x="182900" y="113387"/>
                    <a:pt x="182900" y="102100"/>
                  </a:cubicBezTo>
                  <a:lnTo>
                    <a:pt x="182900" y="6785"/>
                  </a:lnTo>
                  <a:cubicBezTo>
                    <a:pt x="182900" y="3034"/>
                    <a:pt x="179867" y="0"/>
                    <a:pt x="1760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8"/>
            <p:cNvSpPr/>
            <p:nvPr/>
          </p:nvSpPr>
          <p:spPr>
            <a:xfrm>
              <a:off x="4140275" y="1600000"/>
              <a:ext cx="1872400" cy="3063025"/>
            </a:xfrm>
            <a:custGeom>
              <a:avLst/>
              <a:gdLst/>
              <a:ahLst/>
              <a:cxnLst/>
              <a:rect l="l" t="t" r="r" b="b"/>
              <a:pathLst>
                <a:path w="74896" h="122521" extrusionOk="0">
                  <a:moveTo>
                    <a:pt x="68078" y="0"/>
                  </a:moveTo>
                  <a:cubicBezTo>
                    <a:pt x="64326" y="0"/>
                    <a:pt x="61293" y="3034"/>
                    <a:pt x="61293" y="6785"/>
                  </a:cubicBezTo>
                  <a:cubicBezTo>
                    <a:pt x="61293" y="25574"/>
                    <a:pt x="46027" y="40840"/>
                    <a:pt x="27238" y="40840"/>
                  </a:cubicBezTo>
                  <a:lnTo>
                    <a:pt x="0" y="40840"/>
                  </a:lnTo>
                  <a:lnTo>
                    <a:pt x="0" y="122520"/>
                  </a:lnTo>
                  <a:lnTo>
                    <a:pt x="54475" y="122520"/>
                  </a:lnTo>
                  <a:cubicBezTo>
                    <a:pt x="65762" y="122520"/>
                    <a:pt x="74895" y="113387"/>
                    <a:pt x="74895" y="102100"/>
                  </a:cubicBezTo>
                  <a:lnTo>
                    <a:pt x="74895" y="6785"/>
                  </a:lnTo>
                  <a:cubicBezTo>
                    <a:pt x="74895" y="3034"/>
                    <a:pt x="71862" y="0"/>
                    <a:pt x="68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8"/>
            <p:cNvSpPr/>
            <p:nvPr/>
          </p:nvSpPr>
          <p:spPr>
            <a:xfrm>
              <a:off x="2268700" y="238125"/>
              <a:ext cx="3743975" cy="2722950"/>
            </a:xfrm>
            <a:custGeom>
              <a:avLst/>
              <a:gdLst/>
              <a:ahLst/>
              <a:cxnLst/>
              <a:rect l="l" t="t" r="r" b="b"/>
              <a:pathLst>
                <a:path w="149759" h="108918" extrusionOk="0">
                  <a:moveTo>
                    <a:pt x="47658" y="0"/>
                  </a:moveTo>
                  <a:cubicBezTo>
                    <a:pt x="21334" y="0"/>
                    <a:pt x="0" y="21333"/>
                    <a:pt x="0" y="47658"/>
                  </a:cubicBezTo>
                  <a:lnTo>
                    <a:pt x="0" y="90814"/>
                  </a:lnTo>
                  <a:cubicBezTo>
                    <a:pt x="0" y="93032"/>
                    <a:pt x="1077" y="95087"/>
                    <a:pt x="2871" y="96359"/>
                  </a:cubicBezTo>
                  <a:cubicBezTo>
                    <a:pt x="4032" y="97186"/>
                    <a:pt x="5407" y="97620"/>
                    <a:pt x="6795" y="97620"/>
                  </a:cubicBezTo>
                  <a:cubicBezTo>
                    <a:pt x="7707" y="97620"/>
                    <a:pt x="8626" y="97432"/>
                    <a:pt x="9493" y="97044"/>
                  </a:cubicBezTo>
                  <a:cubicBezTo>
                    <a:pt x="13016" y="95511"/>
                    <a:pt x="16995" y="95315"/>
                    <a:pt x="20845" y="95315"/>
                  </a:cubicBezTo>
                  <a:lnTo>
                    <a:pt x="40841" y="95315"/>
                  </a:lnTo>
                  <a:cubicBezTo>
                    <a:pt x="46582" y="95315"/>
                    <a:pt x="51736" y="98936"/>
                    <a:pt x="53660" y="104384"/>
                  </a:cubicBezTo>
                  <a:cubicBezTo>
                    <a:pt x="54639" y="107091"/>
                    <a:pt x="57183" y="108918"/>
                    <a:pt x="60086" y="108918"/>
                  </a:cubicBezTo>
                  <a:lnTo>
                    <a:pt x="102101" y="108918"/>
                  </a:lnTo>
                  <a:cubicBezTo>
                    <a:pt x="128425" y="108918"/>
                    <a:pt x="149758" y="87584"/>
                    <a:pt x="149758" y="61260"/>
                  </a:cubicBezTo>
                  <a:lnTo>
                    <a:pt x="149758" y="47658"/>
                  </a:lnTo>
                  <a:cubicBezTo>
                    <a:pt x="149758" y="21333"/>
                    <a:pt x="128425" y="0"/>
                    <a:pt x="1021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8"/>
            <p:cNvSpPr/>
            <p:nvPr/>
          </p:nvSpPr>
          <p:spPr>
            <a:xfrm>
              <a:off x="4140275" y="238125"/>
              <a:ext cx="1872400" cy="2722950"/>
            </a:xfrm>
            <a:custGeom>
              <a:avLst/>
              <a:gdLst/>
              <a:ahLst/>
              <a:cxnLst/>
              <a:rect l="l" t="t" r="r" b="b"/>
              <a:pathLst>
                <a:path w="74896" h="108918" extrusionOk="0">
                  <a:moveTo>
                    <a:pt x="0" y="0"/>
                  </a:moveTo>
                  <a:lnTo>
                    <a:pt x="0" y="108918"/>
                  </a:lnTo>
                  <a:lnTo>
                    <a:pt x="27238" y="108918"/>
                  </a:lnTo>
                  <a:cubicBezTo>
                    <a:pt x="53562" y="108918"/>
                    <a:pt x="74895" y="87584"/>
                    <a:pt x="74895" y="61260"/>
                  </a:cubicBezTo>
                  <a:lnTo>
                    <a:pt x="74895" y="47658"/>
                  </a:lnTo>
                  <a:cubicBezTo>
                    <a:pt x="74895" y="21333"/>
                    <a:pt x="53562" y="0"/>
                    <a:pt x="272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8"/>
            <p:cNvSpPr/>
            <p:nvPr/>
          </p:nvSpPr>
          <p:spPr>
            <a:xfrm>
              <a:off x="1587750" y="2280125"/>
              <a:ext cx="2382925" cy="1361900"/>
            </a:xfrm>
            <a:custGeom>
              <a:avLst/>
              <a:gdLst/>
              <a:ahLst/>
              <a:cxnLst/>
              <a:rect l="l" t="t" r="r" b="b"/>
              <a:pathLst>
                <a:path w="95317" h="54476" extrusionOk="0">
                  <a:moveTo>
                    <a:pt x="47658" y="0"/>
                  </a:moveTo>
                  <a:cubicBezTo>
                    <a:pt x="21367" y="0"/>
                    <a:pt x="1" y="21399"/>
                    <a:pt x="1" y="47658"/>
                  </a:cubicBezTo>
                  <a:cubicBezTo>
                    <a:pt x="1" y="51442"/>
                    <a:pt x="3035" y="54475"/>
                    <a:pt x="6818" y="54475"/>
                  </a:cubicBezTo>
                  <a:lnTo>
                    <a:pt x="68079" y="54475"/>
                  </a:lnTo>
                  <a:cubicBezTo>
                    <a:pt x="83084" y="54475"/>
                    <a:pt x="95316" y="42243"/>
                    <a:pt x="95316" y="27238"/>
                  </a:cubicBezTo>
                  <a:cubicBezTo>
                    <a:pt x="95316" y="12233"/>
                    <a:pt x="83084" y="0"/>
                    <a:pt x="680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6" name="Google Shape;1816;p68"/>
          <p:cNvGrpSpPr/>
          <p:nvPr/>
        </p:nvGrpSpPr>
        <p:grpSpPr>
          <a:xfrm>
            <a:off x="5585842" y="2988532"/>
            <a:ext cx="734613" cy="751043"/>
            <a:chOff x="1247700" y="238125"/>
            <a:chExt cx="5105025" cy="5219200"/>
          </a:xfrm>
        </p:grpSpPr>
        <p:sp>
          <p:nvSpPr>
            <p:cNvPr id="1817" name="Google Shape;1817;p68"/>
            <p:cNvSpPr/>
            <p:nvPr/>
          </p:nvSpPr>
          <p:spPr>
            <a:xfrm>
              <a:off x="1247700" y="2961050"/>
              <a:ext cx="1871575" cy="2496275"/>
            </a:xfrm>
            <a:custGeom>
              <a:avLst/>
              <a:gdLst/>
              <a:ahLst/>
              <a:cxnLst/>
              <a:rect l="l" t="t" r="r" b="b"/>
              <a:pathLst>
                <a:path w="74863" h="99851" extrusionOk="0">
                  <a:moveTo>
                    <a:pt x="6785" y="1"/>
                  </a:moveTo>
                  <a:cubicBezTo>
                    <a:pt x="3034" y="1"/>
                    <a:pt x="0" y="3067"/>
                    <a:pt x="0" y="6818"/>
                  </a:cubicBezTo>
                  <a:lnTo>
                    <a:pt x="0" y="93033"/>
                  </a:lnTo>
                  <a:cubicBezTo>
                    <a:pt x="0" y="96816"/>
                    <a:pt x="3034" y="99850"/>
                    <a:pt x="6785" y="99850"/>
                  </a:cubicBezTo>
                  <a:lnTo>
                    <a:pt x="74863" y="99850"/>
                  </a:lnTo>
                  <a:lnTo>
                    <a:pt x="748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8"/>
            <p:cNvSpPr/>
            <p:nvPr/>
          </p:nvSpPr>
          <p:spPr>
            <a:xfrm>
              <a:off x="2779200" y="2280125"/>
              <a:ext cx="2042025" cy="3177200"/>
            </a:xfrm>
            <a:custGeom>
              <a:avLst/>
              <a:gdLst/>
              <a:ahLst/>
              <a:cxnLst/>
              <a:rect l="l" t="t" r="r" b="b"/>
              <a:pathLst>
                <a:path w="81681" h="127088" extrusionOk="0">
                  <a:moveTo>
                    <a:pt x="6818" y="0"/>
                  </a:moveTo>
                  <a:cubicBezTo>
                    <a:pt x="3034" y="0"/>
                    <a:pt x="0" y="3066"/>
                    <a:pt x="0" y="6818"/>
                  </a:cubicBezTo>
                  <a:lnTo>
                    <a:pt x="0" y="127087"/>
                  </a:lnTo>
                  <a:lnTo>
                    <a:pt x="81681" y="127087"/>
                  </a:lnTo>
                  <a:lnTo>
                    <a:pt x="81681" y="6818"/>
                  </a:lnTo>
                  <a:cubicBezTo>
                    <a:pt x="81681" y="3066"/>
                    <a:pt x="78647" y="0"/>
                    <a:pt x="74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8"/>
            <p:cNvSpPr/>
            <p:nvPr/>
          </p:nvSpPr>
          <p:spPr>
            <a:xfrm>
              <a:off x="4481150" y="3642000"/>
              <a:ext cx="1871575" cy="1815325"/>
            </a:xfrm>
            <a:custGeom>
              <a:avLst/>
              <a:gdLst/>
              <a:ahLst/>
              <a:cxnLst/>
              <a:rect l="l" t="t" r="r" b="b"/>
              <a:pathLst>
                <a:path w="74863" h="72613" extrusionOk="0">
                  <a:moveTo>
                    <a:pt x="0" y="0"/>
                  </a:moveTo>
                  <a:lnTo>
                    <a:pt x="0" y="72612"/>
                  </a:lnTo>
                  <a:lnTo>
                    <a:pt x="68078" y="72612"/>
                  </a:lnTo>
                  <a:cubicBezTo>
                    <a:pt x="71829" y="72612"/>
                    <a:pt x="74863" y="69578"/>
                    <a:pt x="74863" y="65795"/>
                  </a:cubicBezTo>
                  <a:lnTo>
                    <a:pt x="74863" y="6818"/>
                  </a:lnTo>
                  <a:cubicBezTo>
                    <a:pt x="74863" y="3034"/>
                    <a:pt x="71829" y="0"/>
                    <a:pt x="68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8"/>
            <p:cNvSpPr/>
            <p:nvPr/>
          </p:nvSpPr>
          <p:spPr>
            <a:xfrm>
              <a:off x="3289700" y="238125"/>
              <a:ext cx="1021025" cy="1701950"/>
            </a:xfrm>
            <a:custGeom>
              <a:avLst/>
              <a:gdLst/>
              <a:ahLst/>
              <a:cxnLst/>
              <a:rect l="l" t="t" r="r" b="b"/>
              <a:pathLst>
                <a:path w="40841" h="68078" extrusionOk="0">
                  <a:moveTo>
                    <a:pt x="6818" y="0"/>
                  </a:moveTo>
                  <a:cubicBezTo>
                    <a:pt x="3034" y="0"/>
                    <a:pt x="1" y="3034"/>
                    <a:pt x="1" y="6818"/>
                  </a:cubicBezTo>
                  <a:cubicBezTo>
                    <a:pt x="1" y="10569"/>
                    <a:pt x="3034" y="13602"/>
                    <a:pt x="6818" y="13602"/>
                  </a:cubicBezTo>
                  <a:lnTo>
                    <a:pt x="13603" y="13602"/>
                  </a:lnTo>
                  <a:lnTo>
                    <a:pt x="13603" y="54475"/>
                  </a:lnTo>
                  <a:lnTo>
                    <a:pt x="6818" y="54475"/>
                  </a:lnTo>
                  <a:cubicBezTo>
                    <a:pt x="3034" y="54475"/>
                    <a:pt x="1" y="57509"/>
                    <a:pt x="1" y="61260"/>
                  </a:cubicBezTo>
                  <a:cubicBezTo>
                    <a:pt x="1" y="65011"/>
                    <a:pt x="3034" y="68078"/>
                    <a:pt x="6818" y="68078"/>
                  </a:cubicBezTo>
                  <a:lnTo>
                    <a:pt x="34023" y="68078"/>
                  </a:lnTo>
                  <a:cubicBezTo>
                    <a:pt x="37807" y="68078"/>
                    <a:pt x="40841" y="65011"/>
                    <a:pt x="40841" y="61260"/>
                  </a:cubicBezTo>
                  <a:cubicBezTo>
                    <a:pt x="40841" y="57509"/>
                    <a:pt x="37807" y="54475"/>
                    <a:pt x="34023" y="54475"/>
                  </a:cubicBezTo>
                  <a:lnTo>
                    <a:pt x="27238" y="54475"/>
                  </a:lnTo>
                  <a:lnTo>
                    <a:pt x="27238" y="6818"/>
                  </a:lnTo>
                  <a:cubicBezTo>
                    <a:pt x="27238" y="3034"/>
                    <a:pt x="24172" y="0"/>
                    <a:pt x="20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8"/>
            <p:cNvSpPr/>
            <p:nvPr/>
          </p:nvSpPr>
          <p:spPr>
            <a:xfrm>
              <a:off x="1247700" y="919050"/>
              <a:ext cx="1021025" cy="1701975"/>
            </a:xfrm>
            <a:custGeom>
              <a:avLst/>
              <a:gdLst/>
              <a:ahLst/>
              <a:cxnLst/>
              <a:rect l="l" t="t" r="r" b="b"/>
              <a:pathLst>
                <a:path w="40841" h="68079" extrusionOk="0">
                  <a:moveTo>
                    <a:pt x="6785" y="1"/>
                  </a:moveTo>
                  <a:cubicBezTo>
                    <a:pt x="3034" y="1"/>
                    <a:pt x="0" y="3034"/>
                    <a:pt x="0" y="6786"/>
                  </a:cubicBezTo>
                  <a:cubicBezTo>
                    <a:pt x="0" y="10569"/>
                    <a:pt x="3034" y="13603"/>
                    <a:pt x="6785" y="13603"/>
                  </a:cubicBezTo>
                  <a:lnTo>
                    <a:pt x="20420" y="13603"/>
                  </a:lnTo>
                  <a:cubicBezTo>
                    <a:pt x="24172" y="13603"/>
                    <a:pt x="27205" y="16669"/>
                    <a:pt x="27205" y="20421"/>
                  </a:cubicBezTo>
                  <a:cubicBezTo>
                    <a:pt x="27205" y="24172"/>
                    <a:pt x="24172" y="27238"/>
                    <a:pt x="20420" y="27238"/>
                  </a:cubicBezTo>
                  <a:cubicBezTo>
                    <a:pt x="9134" y="27238"/>
                    <a:pt x="0" y="36372"/>
                    <a:pt x="0" y="47658"/>
                  </a:cubicBezTo>
                  <a:lnTo>
                    <a:pt x="0" y="61261"/>
                  </a:lnTo>
                  <a:cubicBezTo>
                    <a:pt x="0" y="65012"/>
                    <a:pt x="3034" y="68078"/>
                    <a:pt x="6785" y="68078"/>
                  </a:cubicBezTo>
                  <a:lnTo>
                    <a:pt x="34023" y="68078"/>
                  </a:lnTo>
                  <a:cubicBezTo>
                    <a:pt x="37774" y="68078"/>
                    <a:pt x="40840" y="65012"/>
                    <a:pt x="40840" y="61261"/>
                  </a:cubicBezTo>
                  <a:cubicBezTo>
                    <a:pt x="40840" y="57509"/>
                    <a:pt x="37774" y="54443"/>
                    <a:pt x="34023" y="54443"/>
                  </a:cubicBezTo>
                  <a:lnTo>
                    <a:pt x="13603" y="54443"/>
                  </a:lnTo>
                  <a:lnTo>
                    <a:pt x="13603" y="47658"/>
                  </a:lnTo>
                  <a:cubicBezTo>
                    <a:pt x="13603" y="43907"/>
                    <a:pt x="16669" y="40841"/>
                    <a:pt x="20420" y="40841"/>
                  </a:cubicBezTo>
                  <a:cubicBezTo>
                    <a:pt x="31674" y="40841"/>
                    <a:pt x="40840" y="31674"/>
                    <a:pt x="40840" y="20421"/>
                  </a:cubicBezTo>
                  <a:cubicBezTo>
                    <a:pt x="40840" y="9167"/>
                    <a:pt x="31674" y="1"/>
                    <a:pt x="204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8"/>
            <p:cNvSpPr/>
            <p:nvPr/>
          </p:nvSpPr>
          <p:spPr>
            <a:xfrm>
              <a:off x="5331700" y="1600000"/>
              <a:ext cx="1021025" cy="1701950"/>
            </a:xfrm>
            <a:custGeom>
              <a:avLst/>
              <a:gdLst/>
              <a:ahLst/>
              <a:cxnLst/>
              <a:rect l="l" t="t" r="r" b="b"/>
              <a:pathLst>
                <a:path w="40841" h="68078" extrusionOk="0">
                  <a:moveTo>
                    <a:pt x="6818" y="0"/>
                  </a:moveTo>
                  <a:cubicBezTo>
                    <a:pt x="3067" y="0"/>
                    <a:pt x="1" y="3034"/>
                    <a:pt x="1" y="6785"/>
                  </a:cubicBezTo>
                  <a:cubicBezTo>
                    <a:pt x="1" y="10536"/>
                    <a:pt x="3067" y="13603"/>
                    <a:pt x="6818" y="13603"/>
                  </a:cubicBezTo>
                  <a:lnTo>
                    <a:pt x="20421" y="13603"/>
                  </a:lnTo>
                  <a:cubicBezTo>
                    <a:pt x="24172" y="13603"/>
                    <a:pt x="27238" y="16669"/>
                    <a:pt x="27238" y="20420"/>
                  </a:cubicBezTo>
                  <a:cubicBezTo>
                    <a:pt x="27238" y="24171"/>
                    <a:pt x="24172" y="27205"/>
                    <a:pt x="20421" y="27205"/>
                  </a:cubicBezTo>
                  <a:lnTo>
                    <a:pt x="6818" y="27205"/>
                  </a:lnTo>
                  <a:cubicBezTo>
                    <a:pt x="3067" y="27205"/>
                    <a:pt x="1" y="30271"/>
                    <a:pt x="1" y="34023"/>
                  </a:cubicBezTo>
                  <a:cubicBezTo>
                    <a:pt x="1" y="37774"/>
                    <a:pt x="3067" y="40840"/>
                    <a:pt x="6818" y="40840"/>
                  </a:cubicBezTo>
                  <a:lnTo>
                    <a:pt x="20421" y="40840"/>
                  </a:lnTo>
                  <a:cubicBezTo>
                    <a:pt x="24172" y="40840"/>
                    <a:pt x="27238" y="43874"/>
                    <a:pt x="27238" y="47625"/>
                  </a:cubicBezTo>
                  <a:cubicBezTo>
                    <a:pt x="27238" y="51409"/>
                    <a:pt x="24172" y="54443"/>
                    <a:pt x="20421" y="54443"/>
                  </a:cubicBezTo>
                  <a:lnTo>
                    <a:pt x="6818" y="54443"/>
                  </a:lnTo>
                  <a:cubicBezTo>
                    <a:pt x="3067" y="54443"/>
                    <a:pt x="1" y="57509"/>
                    <a:pt x="1" y="61260"/>
                  </a:cubicBezTo>
                  <a:cubicBezTo>
                    <a:pt x="1" y="65012"/>
                    <a:pt x="3067" y="68078"/>
                    <a:pt x="6818" y="68078"/>
                  </a:cubicBezTo>
                  <a:lnTo>
                    <a:pt x="20421" y="68078"/>
                  </a:lnTo>
                  <a:cubicBezTo>
                    <a:pt x="31707" y="68078"/>
                    <a:pt x="40841" y="58912"/>
                    <a:pt x="40841" y="47625"/>
                  </a:cubicBezTo>
                  <a:cubicBezTo>
                    <a:pt x="40841" y="42406"/>
                    <a:pt x="38818" y="37643"/>
                    <a:pt x="35556" y="34023"/>
                  </a:cubicBezTo>
                  <a:cubicBezTo>
                    <a:pt x="38818" y="30402"/>
                    <a:pt x="40841" y="25672"/>
                    <a:pt x="40841" y="20420"/>
                  </a:cubicBezTo>
                  <a:cubicBezTo>
                    <a:pt x="40841" y="9134"/>
                    <a:pt x="31707" y="0"/>
                    <a:pt x="204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8"/>
            <p:cNvSpPr/>
            <p:nvPr/>
          </p:nvSpPr>
          <p:spPr>
            <a:xfrm>
              <a:off x="3800200" y="2280125"/>
              <a:ext cx="1021025" cy="3177200"/>
            </a:xfrm>
            <a:custGeom>
              <a:avLst/>
              <a:gdLst/>
              <a:ahLst/>
              <a:cxnLst/>
              <a:rect l="l" t="t" r="r" b="b"/>
              <a:pathLst>
                <a:path w="40841" h="127088" extrusionOk="0">
                  <a:moveTo>
                    <a:pt x="1" y="0"/>
                  </a:moveTo>
                  <a:lnTo>
                    <a:pt x="1" y="127087"/>
                  </a:lnTo>
                  <a:lnTo>
                    <a:pt x="40841" y="127087"/>
                  </a:lnTo>
                  <a:lnTo>
                    <a:pt x="40841" y="6818"/>
                  </a:lnTo>
                  <a:cubicBezTo>
                    <a:pt x="40841" y="3066"/>
                    <a:pt x="37807" y="0"/>
                    <a:pt x="340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8"/>
            <p:cNvSpPr/>
            <p:nvPr/>
          </p:nvSpPr>
          <p:spPr>
            <a:xfrm>
              <a:off x="3800200" y="238125"/>
              <a:ext cx="510525" cy="1701950"/>
            </a:xfrm>
            <a:custGeom>
              <a:avLst/>
              <a:gdLst/>
              <a:ahLst/>
              <a:cxnLst/>
              <a:rect l="l" t="t" r="r" b="b"/>
              <a:pathLst>
                <a:path w="20421" h="68078" extrusionOk="0">
                  <a:moveTo>
                    <a:pt x="1" y="0"/>
                  </a:moveTo>
                  <a:lnTo>
                    <a:pt x="1" y="68078"/>
                  </a:lnTo>
                  <a:lnTo>
                    <a:pt x="13603" y="68078"/>
                  </a:lnTo>
                  <a:cubicBezTo>
                    <a:pt x="17387" y="68078"/>
                    <a:pt x="20421" y="65011"/>
                    <a:pt x="20421" y="61260"/>
                  </a:cubicBezTo>
                  <a:cubicBezTo>
                    <a:pt x="20421" y="57509"/>
                    <a:pt x="17387" y="54475"/>
                    <a:pt x="13603" y="54475"/>
                  </a:cubicBezTo>
                  <a:lnTo>
                    <a:pt x="6818" y="54475"/>
                  </a:lnTo>
                  <a:lnTo>
                    <a:pt x="6818" y="6818"/>
                  </a:lnTo>
                  <a:cubicBezTo>
                    <a:pt x="6818" y="3034"/>
                    <a:pt x="3752"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5" name="Google Shape;1825;p68"/>
          <p:cNvGrpSpPr/>
          <p:nvPr/>
        </p:nvGrpSpPr>
        <p:grpSpPr>
          <a:xfrm>
            <a:off x="6900875" y="2966090"/>
            <a:ext cx="795928" cy="795928"/>
            <a:chOff x="1190625" y="238125"/>
            <a:chExt cx="5219200" cy="5219200"/>
          </a:xfrm>
        </p:grpSpPr>
        <p:sp>
          <p:nvSpPr>
            <p:cNvPr id="1826" name="Google Shape;1826;p68"/>
            <p:cNvSpPr/>
            <p:nvPr/>
          </p:nvSpPr>
          <p:spPr>
            <a:xfrm>
              <a:off x="1190625" y="238125"/>
              <a:ext cx="5219200" cy="5219200"/>
            </a:xfrm>
            <a:custGeom>
              <a:avLst/>
              <a:gdLst/>
              <a:ahLst/>
              <a:cxnLst/>
              <a:rect l="l" t="t" r="r" b="b"/>
              <a:pathLst>
                <a:path w="208768" h="208768" extrusionOk="0">
                  <a:moveTo>
                    <a:pt x="77146" y="0"/>
                  </a:moveTo>
                  <a:cubicBezTo>
                    <a:pt x="65892" y="0"/>
                    <a:pt x="56726" y="9166"/>
                    <a:pt x="56726" y="20420"/>
                  </a:cubicBezTo>
                  <a:lnTo>
                    <a:pt x="56726" y="56726"/>
                  </a:lnTo>
                  <a:lnTo>
                    <a:pt x="20420" y="56726"/>
                  </a:lnTo>
                  <a:cubicBezTo>
                    <a:pt x="9166" y="56726"/>
                    <a:pt x="0" y="65892"/>
                    <a:pt x="0" y="77146"/>
                  </a:cubicBezTo>
                  <a:lnTo>
                    <a:pt x="0" y="131621"/>
                  </a:lnTo>
                  <a:cubicBezTo>
                    <a:pt x="0" y="142875"/>
                    <a:pt x="9166" y="152041"/>
                    <a:pt x="20420" y="152041"/>
                  </a:cubicBezTo>
                  <a:lnTo>
                    <a:pt x="56726" y="152041"/>
                  </a:lnTo>
                  <a:lnTo>
                    <a:pt x="56726" y="188347"/>
                  </a:lnTo>
                  <a:cubicBezTo>
                    <a:pt x="56726" y="199601"/>
                    <a:pt x="65892" y="208767"/>
                    <a:pt x="77146" y="208767"/>
                  </a:cubicBezTo>
                  <a:lnTo>
                    <a:pt x="131621" y="208767"/>
                  </a:lnTo>
                  <a:cubicBezTo>
                    <a:pt x="142875" y="208767"/>
                    <a:pt x="152041" y="199601"/>
                    <a:pt x="152041" y="188347"/>
                  </a:cubicBezTo>
                  <a:lnTo>
                    <a:pt x="152041" y="152041"/>
                  </a:lnTo>
                  <a:lnTo>
                    <a:pt x="188347" y="152041"/>
                  </a:lnTo>
                  <a:cubicBezTo>
                    <a:pt x="199601" y="152041"/>
                    <a:pt x="208767" y="142875"/>
                    <a:pt x="208767" y="131621"/>
                  </a:cubicBezTo>
                  <a:lnTo>
                    <a:pt x="208767" y="77146"/>
                  </a:lnTo>
                  <a:cubicBezTo>
                    <a:pt x="208767" y="65892"/>
                    <a:pt x="199601" y="56726"/>
                    <a:pt x="188347" y="56726"/>
                  </a:cubicBezTo>
                  <a:lnTo>
                    <a:pt x="152041" y="56726"/>
                  </a:lnTo>
                  <a:lnTo>
                    <a:pt x="152041" y="20420"/>
                  </a:lnTo>
                  <a:cubicBezTo>
                    <a:pt x="152041" y="9166"/>
                    <a:pt x="142875" y="0"/>
                    <a:pt x="1316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8"/>
            <p:cNvSpPr/>
            <p:nvPr/>
          </p:nvSpPr>
          <p:spPr>
            <a:xfrm>
              <a:off x="3800200" y="238125"/>
              <a:ext cx="2609625" cy="5219200"/>
            </a:xfrm>
            <a:custGeom>
              <a:avLst/>
              <a:gdLst/>
              <a:ahLst/>
              <a:cxnLst/>
              <a:rect l="l" t="t" r="r" b="b"/>
              <a:pathLst>
                <a:path w="104385" h="208768" extrusionOk="0">
                  <a:moveTo>
                    <a:pt x="1" y="0"/>
                  </a:moveTo>
                  <a:lnTo>
                    <a:pt x="1" y="208767"/>
                  </a:lnTo>
                  <a:lnTo>
                    <a:pt x="27238" y="208767"/>
                  </a:lnTo>
                  <a:cubicBezTo>
                    <a:pt x="38492" y="208767"/>
                    <a:pt x="47658" y="199601"/>
                    <a:pt x="47658" y="188347"/>
                  </a:cubicBezTo>
                  <a:lnTo>
                    <a:pt x="47658" y="152041"/>
                  </a:lnTo>
                  <a:lnTo>
                    <a:pt x="83964" y="152041"/>
                  </a:lnTo>
                  <a:cubicBezTo>
                    <a:pt x="95218" y="152041"/>
                    <a:pt x="104384" y="142875"/>
                    <a:pt x="104384" y="131621"/>
                  </a:cubicBezTo>
                  <a:lnTo>
                    <a:pt x="104384" y="77146"/>
                  </a:lnTo>
                  <a:cubicBezTo>
                    <a:pt x="104384" y="65892"/>
                    <a:pt x="95218" y="56726"/>
                    <a:pt x="83964" y="56726"/>
                  </a:cubicBezTo>
                  <a:lnTo>
                    <a:pt x="47658" y="56726"/>
                  </a:lnTo>
                  <a:lnTo>
                    <a:pt x="47658" y="20420"/>
                  </a:lnTo>
                  <a:cubicBezTo>
                    <a:pt x="47658" y="9166"/>
                    <a:pt x="38492" y="0"/>
                    <a:pt x="272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8"/>
            <p:cNvSpPr/>
            <p:nvPr/>
          </p:nvSpPr>
          <p:spPr>
            <a:xfrm>
              <a:off x="1854425" y="2337400"/>
              <a:ext cx="714400" cy="1020825"/>
            </a:xfrm>
            <a:custGeom>
              <a:avLst/>
              <a:gdLst/>
              <a:ahLst/>
              <a:cxnLst/>
              <a:rect l="l" t="t" r="r" b="b"/>
              <a:pathLst>
                <a:path w="28576" h="40833" extrusionOk="0">
                  <a:moveTo>
                    <a:pt x="21102" y="1"/>
                  </a:moveTo>
                  <a:cubicBezTo>
                    <a:pt x="19360" y="1"/>
                    <a:pt x="17615" y="661"/>
                    <a:pt x="16278" y="1982"/>
                  </a:cubicBezTo>
                  <a:lnTo>
                    <a:pt x="2675" y="15585"/>
                  </a:lnTo>
                  <a:cubicBezTo>
                    <a:pt x="1" y="18260"/>
                    <a:pt x="1" y="22565"/>
                    <a:pt x="2675" y="25240"/>
                  </a:cubicBezTo>
                  <a:lnTo>
                    <a:pt x="16278" y="38843"/>
                  </a:lnTo>
                  <a:cubicBezTo>
                    <a:pt x="17615" y="40180"/>
                    <a:pt x="19344" y="40833"/>
                    <a:pt x="21106" y="40833"/>
                  </a:cubicBezTo>
                  <a:cubicBezTo>
                    <a:pt x="22834" y="40833"/>
                    <a:pt x="24596" y="40180"/>
                    <a:pt x="25901" y="38843"/>
                  </a:cubicBezTo>
                  <a:cubicBezTo>
                    <a:pt x="28576" y="36168"/>
                    <a:pt x="28576" y="31862"/>
                    <a:pt x="25901" y="29220"/>
                  </a:cubicBezTo>
                  <a:lnTo>
                    <a:pt x="17126" y="20413"/>
                  </a:lnTo>
                  <a:lnTo>
                    <a:pt x="25901" y="11605"/>
                  </a:lnTo>
                  <a:cubicBezTo>
                    <a:pt x="28576" y="8963"/>
                    <a:pt x="28576" y="4625"/>
                    <a:pt x="25901" y="1982"/>
                  </a:cubicBezTo>
                  <a:cubicBezTo>
                    <a:pt x="24580" y="661"/>
                    <a:pt x="22843" y="1"/>
                    <a:pt x="2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8"/>
            <p:cNvSpPr/>
            <p:nvPr/>
          </p:nvSpPr>
          <p:spPr>
            <a:xfrm>
              <a:off x="5031600" y="2337400"/>
              <a:ext cx="714400" cy="1020825"/>
            </a:xfrm>
            <a:custGeom>
              <a:avLst/>
              <a:gdLst/>
              <a:ahLst/>
              <a:cxnLst/>
              <a:rect l="l" t="t" r="r" b="b"/>
              <a:pathLst>
                <a:path w="28576" h="40833" extrusionOk="0">
                  <a:moveTo>
                    <a:pt x="7475" y="1"/>
                  </a:moveTo>
                  <a:cubicBezTo>
                    <a:pt x="5734" y="1"/>
                    <a:pt x="3996" y="661"/>
                    <a:pt x="2675" y="1982"/>
                  </a:cubicBezTo>
                  <a:cubicBezTo>
                    <a:pt x="1" y="4657"/>
                    <a:pt x="1" y="8963"/>
                    <a:pt x="2675" y="11605"/>
                  </a:cubicBezTo>
                  <a:lnTo>
                    <a:pt x="11450" y="20413"/>
                  </a:lnTo>
                  <a:lnTo>
                    <a:pt x="2675" y="29220"/>
                  </a:lnTo>
                  <a:cubicBezTo>
                    <a:pt x="1" y="31862"/>
                    <a:pt x="1" y="36168"/>
                    <a:pt x="2675" y="38843"/>
                  </a:cubicBezTo>
                  <a:cubicBezTo>
                    <a:pt x="3980" y="40180"/>
                    <a:pt x="5742" y="40833"/>
                    <a:pt x="7471" y="40833"/>
                  </a:cubicBezTo>
                  <a:cubicBezTo>
                    <a:pt x="9232" y="40833"/>
                    <a:pt x="10961" y="40180"/>
                    <a:pt x="12298" y="38843"/>
                  </a:cubicBezTo>
                  <a:lnTo>
                    <a:pt x="25901" y="25240"/>
                  </a:lnTo>
                  <a:cubicBezTo>
                    <a:pt x="28576" y="22565"/>
                    <a:pt x="28576" y="18260"/>
                    <a:pt x="25901" y="15585"/>
                  </a:cubicBezTo>
                  <a:lnTo>
                    <a:pt x="12298" y="1982"/>
                  </a:lnTo>
                  <a:cubicBezTo>
                    <a:pt x="10961" y="661"/>
                    <a:pt x="9216" y="1"/>
                    <a:pt x="74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8"/>
            <p:cNvSpPr/>
            <p:nvPr/>
          </p:nvSpPr>
          <p:spPr>
            <a:xfrm>
              <a:off x="3273400" y="4095825"/>
              <a:ext cx="1053625" cy="680550"/>
            </a:xfrm>
            <a:custGeom>
              <a:avLst/>
              <a:gdLst/>
              <a:ahLst/>
              <a:cxnLst/>
              <a:rect l="l" t="t" r="r" b="b"/>
              <a:pathLst>
                <a:path w="42145" h="27222" extrusionOk="0">
                  <a:moveTo>
                    <a:pt x="7466" y="0"/>
                  </a:moveTo>
                  <a:cubicBezTo>
                    <a:pt x="5725" y="0"/>
                    <a:pt x="3980" y="669"/>
                    <a:pt x="2642" y="2006"/>
                  </a:cubicBezTo>
                  <a:cubicBezTo>
                    <a:pt x="0" y="4649"/>
                    <a:pt x="0" y="8954"/>
                    <a:pt x="2642" y="11629"/>
                  </a:cubicBezTo>
                  <a:lnTo>
                    <a:pt x="16245" y="25232"/>
                  </a:lnTo>
                  <a:cubicBezTo>
                    <a:pt x="17582" y="26569"/>
                    <a:pt x="19344" y="27222"/>
                    <a:pt x="21073" y="27222"/>
                  </a:cubicBezTo>
                  <a:cubicBezTo>
                    <a:pt x="22801" y="27222"/>
                    <a:pt x="24563" y="26569"/>
                    <a:pt x="25900" y="25232"/>
                  </a:cubicBezTo>
                  <a:lnTo>
                    <a:pt x="39503" y="11629"/>
                  </a:lnTo>
                  <a:cubicBezTo>
                    <a:pt x="42145" y="8954"/>
                    <a:pt x="42145" y="4649"/>
                    <a:pt x="39503" y="2006"/>
                  </a:cubicBezTo>
                  <a:cubicBezTo>
                    <a:pt x="38165" y="669"/>
                    <a:pt x="36420" y="0"/>
                    <a:pt x="34679" y="0"/>
                  </a:cubicBezTo>
                  <a:cubicBezTo>
                    <a:pt x="32938" y="0"/>
                    <a:pt x="31201" y="669"/>
                    <a:pt x="29880" y="2006"/>
                  </a:cubicBezTo>
                  <a:lnTo>
                    <a:pt x="21073" y="10781"/>
                  </a:lnTo>
                  <a:lnTo>
                    <a:pt x="12265" y="2006"/>
                  </a:lnTo>
                  <a:cubicBezTo>
                    <a:pt x="10944" y="669"/>
                    <a:pt x="9207" y="0"/>
                    <a:pt x="74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8"/>
            <p:cNvSpPr/>
            <p:nvPr/>
          </p:nvSpPr>
          <p:spPr>
            <a:xfrm>
              <a:off x="3800200" y="4095825"/>
              <a:ext cx="526825" cy="680550"/>
            </a:xfrm>
            <a:custGeom>
              <a:avLst/>
              <a:gdLst/>
              <a:ahLst/>
              <a:cxnLst/>
              <a:rect l="l" t="t" r="r" b="b"/>
              <a:pathLst>
                <a:path w="21073" h="27222" extrusionOk="0">
                  <a:moveTo>
                    <a:pt x="13607" y="0"/>
                  </a:moveTo>
                  <a:cubicBezTo>
                    <a:pt x="11866" y="0"/>
                    <a:pt x="10129" y="669"/>
                    <a:pt x="8808" y="2006"/>
                  </a:cubicBezTo>
                  <a:lnTo>
                    <a:pt x="1" y="10781"/>
                  </a:lnTo>
                  <a:lnTo>
                    <a:pt x="1" y="27222"/>
                  </a:lnTo>
                  <a:cubicBezTo>
                    <a:pt x="1729" y="27222"/>
                    <a:pt x="3491" y="26569"/>
                    <a:pt x="4828" y="25232"/>
                  </a:cubicBezTo>
                  <a:lnTo>
                    <a:pt x="18431" y="11629"/>
                  </a:lnTo>
                  <a:cubicBezTo>
                    <a:pt x="21073" y="8954"/>
                    <a:pt x="21073" y="4649"/>
                    <a:pt x="18431" y="2006"/>
                  </a:cubicBezTo>
                  <a:cubicBezTo>
                    <a:pt x="17093" y="669"/>
                    <a:pt x="15348" y="0"/>
                    <a:pt x="13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8"/>
            <p:cNvSpPr/>
            <p:nvPr/>
          </p:nvSpPr>
          <p:spPr>
            <a:xfrm>
              <a:off x="3273400" y="918650"/>
              <a:ext cx="1053625" cy="681375"/>
            </a:xfrm>
            <a:custGeom>
              <a:avLst/>
              <a:gdLst/>
              <a:ahLst/>
              <a:cxnLst/>
              <a:rect l="l" t="t" r="r" b="b"/>
              <a:pathLst>
                <a:path w="42145" h="27255" extrusionOk="0">
                  <a:moveTo>
                    <a:pt x="21073" y="0"/>
                  </a:moveTo>
                  <a:cubicBezTo>
                    <a:pt x="19327" y="0"/>
                    <a:pt x="17582" y="669"/>
                    <a:pt x="16245" y="2006"/>
                  </a:cubicBezTo>
                  <a:lnTo>
                    <a:pt x="2642" y="15609"/>
                  </a:lnTo>
                  <a:cubicBezTo>
                    <a:pt x="0" y="18284"/>
                    <a:pt x="0" y="22590"/>
                    <a:pt x="2642" y="25232"/>
                  </a:cubicBezTo>
                  <a:cubicBezTo>
                    <a:pt x="3980" y="26569"/>
                    <a:pt x="5725" y="27238"/>
                    <a:pt x="7466" y="27238"/>
                  </a:cubicBezTo>
                  <a:cubicBezTo>
                    <a:pt x="9207" y="27238"/>
                    <a:pt x="10944" y="26569"/>
                    <a:pt x="12265" y="25232"/>
                  </a:cubicBezTo>
                  <a:lnTo>
                    <a:pt x="21073" y="16457"/>
                  </a:lnTo>
                  <a:lnTo>
                    <a:pt x="29880" y="25232"/>
                  </a:lnTo>
                  <a:cubicBezTo>
                    <a:pt x="31217" y="26569"/>
                    <a:pt x="32946" y="27254"/>
                    <a:pt x="34675" y="27254"/>
                  </a:cubicBezTo>
                  <a:cubicBezTo>
                    <a:pt x="36437" y="27254"/>
                    <a:pt x="38165" y="26569"/>
                    <a:pt x="39503" y="25232"/>
                  </a:cubicBezTo>
                  <a:cubicBezTo>
                    <a:pt x="42145" y="22590"/>
                    <a:pt x="42145" y="18284"/>
                    <a:pt x="39503" y="15609"/>
                  </a:cubicBezTo>
                  <a:lnTo>
                    <a:pt x="25900" y="2006"/>
                  </a:lnTo>
                  <a:cubicBezTo>
                    <a:pt x="24563" y="669"/>
                    <a:pt x="22818" y="0"/>
                    <a:pt x="210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8"/>
            <p:cNvSpPr/>
            <p:nvPr/>
          </p:nvSpPr>
          <p:spPr>
            <a:xfrm>
              <a:off x="3800200" y="919050"/>
              <a:ext cx="526825" cy="680975"/>
            </a:xfrm>
            <a:custGeom>
              <a:avLst/>
              <a:gdLst/>
              <a:ahLst/>
              <a:cxnLst/>
              <a:rect l="l" t="t" r="r" b="b"/>
              <a:pathLst>
                <a:path w="21073" h="27239" extrusionOk="0">
                  <a:moveTo>
                    <a:pt x="1" y="1"/>
                  </a:moveTo>
                  <a:lnTo>
                    <a:pt x="1" y="16441"/>
                  </a:lnTo>
                  <a:lnTo>
                    <a:pt x="8808" y="25216"/>
                  </a:lnTo>
                  <a:cubicBezTo>
                    <a:pt x="10145" y="26553"/>
                    <a:pt x="11874" y="27238"/>
                    <a:pt x="13603" y="27238"/>
                  </a:cubicBezTo>
                  <a:cubicBezTo>
                    <a:pt x="15365" y="27238"/>
                    <a:pt x="17093" y="26553"/>
                    <a:pt x="18431" y="25216"/>
                  </a:cubicBezTo>
                  <a:cubicBezTo>
                    <a:pt x="21073" y="22574"/>
                    <a:pt x="21073" y="18268"/>
                    <a:pt x="18431" y="15593"/>
                  </a:cubicBezTo>
                  <a:lnTo>
                    <a:pt x="4828" y="1990"/>
                  </a:lnTo>
                  <a:cubicBezTo>
                    <a:pt x="3491" y="653"/>
                    <a:pt x="1729"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8"/>
            <p:cNvSpPr/>
            <p:nvPr/>
          </p:nvSpPr>
          <p:spPr>
            <a:xfrm>
              <a:off x="3289700" y="2337200"/>
              <a:ext cx="1021025" cy="1021025"/>
            </a:xfrm>
            <a:custGeom>
              <a:avLst/>
              <a:gdLst/>
              <a:ahLst/>
              <a:cxnLst/>
              <a:rect l="l" t="t" r="r" b="b"/>
              <a:pathLst>
                <a:path w="40841" h="40841" extrusionOk="0">
                  <a:moveTo>
                    <a:pt x="20421" y="1"/>
                  </a:moveTo>
                  <a:cubicBezTo>
                    <a:pt x="9167" y="1"/>
                    <a:pt x="1" y="9167"/>
                    <a:pt x="1" y="20421"/>
                  </a:cubicBezTo>
                  <a:cubicBezTo>
                    <a:pt x="1" y="31674"/>
                    <a:pt x="9167" y="40841"/>
                    <a:pt x="20421" y="40841"/>
                  </a:cubicBezTo>
                  <a:cubicBezTo>
                    <a:pt x="31674" y="40841"/>
                    <a:pt x="40841" y="31674"/>
                    <a:pt x="40841" y="20421"/>
                  </a:cubicBezTo>
                  <a:cubicBezTo>
                    <a:pt x="40841" y="9167"/>
                    <a:pt x="31674" y="1"/>
                    <a:pt x="20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8"/>
            <p:cNvSpPr/>
            <p:nvPr/>
          </p:nvSpPr>
          <p:spPr>
            <a:xfrm>
              <a:off x="3800200" y="2337200"/>
              <a:ext cx="510525" cy="1021025"/>
            </a:xfrm>
            <a:custGeom>
              <a:avLst/>
              <a:gdLst/>
              <a:ahLst/>
              <a:cxnLst/>
              <a:rect l="l" t="t" r="r" b="b"/>
              <a:pathLst>
                <a:path w="20421" h="40841" extrusionOk="0">
                  <a:moveTo>
                    <a:pt x="1" y="1"/>
                  </a:moveTo>
                  <a:lnTo>
                    <a:pt x="1" y="40841"/>
                  </a:lnTo>
                  <a:cubicBezTo>
                    <a:pt x="11254" y="40841"/>
                    <a:pt x="20421" y="31674"/>
                    <a:pt x="20421" y="20421"/>
                  </a:cubicBezTo>
                  <a:cubicBezTo>
                    <a:pt x="20421" y="9167"/>
                    <a:pt x="11254"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Google Shape;1840;p69"/>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RESOURCES</a:t>
            </a:r>
            <a:endParaRPr/>
          </a:p>
        </p:txBody>
      </p:sp>
      <p:sp>
        <p:nvSpPr>
          <p:cNvPr id="1841" name="Google Shape;1841;p69"/>
          <p:cNvSpPr txBox="1">
            <a:spLocks noGrp="1"/>
          </p:cNvSpPr>
          <p:nvPr>
            <p:ph type="body" idx="4294967295"/>
          </p:nvPr>
        </p:nvSpPr>
        <p:spPr>
          <a:xfrm>
            <a:off x="589625" y="1425575"/>
            <a:ext cx="7964700" cy="396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b="0"/>
              <a:t>Did you like the resources on this template? Get them for free at our other websites:</a:t>
            </a:r>
            <a:endParaRPr sz="1400" b="0"/>
          </a:p>
        </p:txBody>
      </p:sp>
      <p:sp>
        <p:nvSpPr>
          <p:cNvPr id="1842" name="Google Shape;1842;p69"/>
          <p:cNvSpPr txBox="1">
            <a:spLocks noGrp="1"/>
          </p:cNvSpPr>
          <p:nvPr>
            <p:ph type="body" idx="4294967295"/>
          </p:nvPr>
        </p:nvSpPr>
        <p:spPr>
          <a:xfrm>
            <a:off x="1409138" y="2169000"/>
            <a:ext cx="3405600" cy="233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500">
                <a:solidFill>
                  <a:schemeClr val="dk1"/>
                </a:solidFill>
                <a:latin typeface="Press Start 2P"/>
                <a:ea typeface="Press Start 2P"/>
                <a:cs typeface="Press Start 2P"/>
                <a:sym typeface="Press Start 2P"/>
              </a:rPr>
              <a:t>PHOTOS</a:t>
            </a:r>
            <a:endParaRPr sz="1500">
              <a:solidFill>
                <a:schemeClr val="dk1"/>
              </a:solidFill>
              <a:latin typeface="Press Start 2P"/>
              <a:ea typeface="Press Start 2P"/>
              <a:cs typeface="Press Start 2P"/>
              <a:sym typeface="Press Start 2P"/>
            </a:endParaRPr>
          </a:p>
          <a:p>
            <a:pPr marL="457200" lvl="0" indent="-317500" algn="l" rtl="0">
              <a:lnSpc>
                <a:spcPct val="100000"/>
              </a:lnSpc>
              <a:spcBef>
                <a:spcPts val="1600"/>
              </a:spcBef>
              <a:spcAft>
                <a:spcPts val="0"/>
              </a:spcAft>
              <a:buSzPts val="1400"/>
              <a:buChar char="●"/>
            </a:pPr>
            <a:r>
              <a:rPr lang="en" sz="1400">
                <a:solidFill>
                  <a:schemeClr val="lt1"/>
                </a:solidFill>
                <a:uFill>
                  <a:noFill/>
                </a:uFill>
                <a:hlinkClick r:id="rId3">
                  <a:extLst>
                    <a:ext uri="{A12FA001-AC4F-418D-AE19-62706E023703}">
                      <ahyp:hlinkClr xmlns:ahyp="http://schemas.microsoft.com/office/drawing/2018/hyperlinkcolor" val="tx"/>
                    </a:ext>
                  </a:extLst>
                </a:hlinkClick>
              </a:rPr>
              <a:t>Close-up friends playing together</a:t>
            </a:r>
            <a:endParaRPr>
              <a:solidFill>
                <a:srgbClr val="374957"/>
              </a:solidFill>
              <a:latin typeface="Proxima Nova"/>
              <a:ea typeface="Proxima Nova"/>
              <a:cs typeface="Proxima Nova"/>
              <a:sym typeface="Proxima Nova"/>
            </a:endParaRPr>
          </a:p>
          <a:p>
            <a:pPr marL="457200" lvl="0" indent="-317500" algn="l" rtl="0">
              <a:lnSpc>
                <a:spcPct val="100000"/>
              </a:lnSpc>
              <a:spcBef>
                <a:spcPts val="0"/>
              </a:spcBef>
              <a:spcAft>
                <a:spcPts val="0"/>
              </a:spcAft>
              <a:buSzPts val="1400"/>
              <a:buChar char="●"/>
            </a:pPr>
            <a:r>
              <a:rPr lang="en" sz="1400">
                <a:uFill>
                  <a:noFill/>
                </a:uFill>
                <a:hlinkClick r:id="rId4"/>
              </a:rPr>
              <a:t>Front view friends playing with controller</a:t>
            </a:r>
            <a:endParaRPr sz="1400"/>
          </a:p>
          <a:p>
            <a:pPr marL="0" lvl="0" indent="0" algn="l" rtl="0">
              <a:lnSpc>
                <a:spcPct val="100000"/>
              </a:lnSpc>
              <a:spcBef>
                <a:spcPts val="1600"/>
              </a:spcBef>
              <a:spcAft>
                <a:spcPts val="0"/>
              </a:spcAft>
              <a:buNone/>
            </a:pPr>
            <a:r>
              <a:rPr lang="en" sz="1400">
                <a:solidFill>
                  <a:schemeClr val="dk1"/>
                </a:solidFill>
                <a:latin typeface="Press Start 2P"/>
                <a:ea typeface="Press Start 2P"/>
                <a:cs typeface="Press Start 2P"/>
                <a:sym typeface="Press Start 2P"/>
              </a:rPr>
              <a:t>VECTORS</a:t>
            </a:r>
            <a:endParaRPr sz="1400">
              <a:solidFill>
                <a:schemeClr val="dk1"/>
              </a:solidFill>
              <a:latin typeface="Press Start 2P"/>
              <a:ea typeface="Press Start 2P"/>
              <a:cs typeface="Press Start 2P"/>
              <a:sym typeface="Press Start 2P"/>
            </a:endParaRPr>
          </a:p>
          <a:p>
            <a:pPr marL="457200" lvl="0" indent="-317500" algn="l" rtl="0">
              <a:lnSpc>
                <a:spcPct val="100000"/>
              </a:lnSpc>
              <a:spcBef>
                <a:spcPts val="1600"/>
              </a:spcBef>
              <a:spcAft>
                <a:spcPts val="0"/>
              </a:spcAft>
              <a:buSzPts val="1400"/>
              <a:buChar char="●"/>
            </a:pPr>
            <a:r>
              <a:rPr lang="en" sz="1400">
                <a:solidFill>
                  <a:schemeClr val="lt1"/>
                </a:solidFill>
                <a:uFill>
                  <a:noFill/>
                </a:uFill>
                <a:hlinkClick r:id="rId5">
                  <a:extLst>
                    <a:ext uri="{A12FA001-AC4F-418D-AE19-62706E023703}">
                      <ahyp:hlinkClr xmlns:ahyp="http://schemas.microsoft.com/office/drawing/2018/hyperlinkcolor" val="tx"/>
                    </a:ext>
                  </a:extLst>
                </a:hlinkClick>
              </a:rPr>
              <a:t>Sound wave logo with flat design</a:t>
            </a:r>
            <a:endParaRPr sz="2000">
              <a:solidFill>
                <a:schemeClr val="lt2"/>
              </a:solidFill>
              <a:latin typeface="Krona One"/>
              <a:ea typeface="Krona One"/>
              <a:cs typeface="Krona One"/>
              <a:sym typeface="Krona One"/>
            </a:endParaRPr>
          </a:p>
          <a:p>
            <a:pPr marL="457200" marR="50800" lvl="0" indent="-317500" algn="l" rtl="0">
              <a:lnSpc>
                <a:spcPct val="166000"/>
              </a:lnSpc>
              <a:spcBef>
                <a:spcPts val="0"/>
              </a:spcBef>
              <a:spcAft>
                <a:spcPts val="0"/>
              </a:spcAft>
              <a:buSzPts val="1400"/>
              <a:buChar char="●"/>
            </a:pPr>
            <a:r>
              <a:rPr lang="en" sz="1400">
                <a:uFill>
                  <a:noFill/>
                </a:uFill>
                <a:hlinkClick r:id="rId6"/>
              </a:rPr>
              <a:t>Gaming logo editorial template</a:t>
            </a:r>
            <a:endParaRPr sz="2000">
              <a:solidFill>
                <a:schemeClr val="lt2"/>
              </a:solidFill>
              <a:latin typeface="Krona One"/>
              <a:ea typeface="Krona One"/>
              <a:cs typeface="Krona One"/>
              <a:sym typeface="Krona One"/>
            </a:endParaRPr>
          </a:p>
          <a:p>
            <a:pPr marL="0" lvl="0" indent="0" algn="l" rtl="0">
              <a:lnSpc>
                <a:spcPct val="100000"/>
              </a:lnSpc>
              <a:spcBef>
                <a:spcPts val="0"/>
              </a:spcBef>
              <a:spcAft>
                <a:spcPts val="1600"/>
              </a:spcAft>
              <a:buNone/>
            </a:pPr>
            <a:endParaRPr sz="1400"/>
          </a:p>
        </p:txBody>
      </p:sp>
      <p:sp>
        <p:nvSpPr>
          <p:cNvPr id="1843" name="Google Shape;1843;p69"/>
          <p:cNvSpPr txBox="1">
            <a:spLocks noGrp="1"/>
          </p:cNvSpPr>
          <p:nvPr>
            <p:ph type="body" idx="4294967295"/>
          </p:nvPr>
        </p:nvSpPr>
        <p:spPr>
          <a:xfrm>
            <a:off x="4814662" y="2195100"/>
            <a:ext cx="3453600" cy="228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Press Start 2P"/>
                <a:ea typeface="Press Start 2P"/>
                <a:cs typeface="Press Start 2P"/>
                <a:sym typeface="Press Start 2P"/>
              </a:rPr>
              <a:t>ICONS</a:t>
            </a:r>
            <a:endParaRPr>
              <a:solidFill>
                <a:schemeClr val="dk1"/>
              </a:solidFill>
            </a:endParaRPr>
          </a:p>
          <a:p>
            <a:pPr marL="457200" marR="0" lvl="0" indent="-317500" algn="l" rtl="0">
              <a:lnSpc>
                <a:spcPct val="100000"/>
              </a:lnSpc>
              <a:spcBef>
                <a:spcPts val="1600"/>
              </a:spcBef>
              <a:spcAft>
                <a:spcPts val="0"/>
              </a:spcAft>
              <a:buSzPts val="1400"/>
              <a:buChar char="●"/>
            </a:pPr>
            <a:r>
              <a:rPr lang="en" sz="1400">
                <a:solidFill>
                  <a:schemeClr val="lt1"/>
                </a:solidFill>
                <a:uFill>
                  <a:noFill/>
                </a:uFill>
                <a:hlinkClick r:id="rId7">
                  <a:extLst>
                    <a:ext uri="{A12FA001-AC4F-418D-AE19-62706E023703}">
                      <ahyp:hlinkClr xmlns:ahyp="http://schemas.microsoft.com/office/drawing/2018/hyperlinkcolor" val="tx"/>
                    </a:ext>
                  </a:extLst>
                </a:hlinkClick>
              </a:rPr>
              <a:t>Avatars Icon Pack</a:t>
            </a:r>
            <a:endParaRPr sz="1400">
              <a:solidFill>
                <a:schemeClr val="lt1"/>
              </a:solidFill>
            </a:endParaRPr>
          </a:p>
          <a:p>
            <a:pPr marL="457200" marR="0" lvl="0" indent="-317500" algn="l" rtl="0">
              <a:lnSpc>
                <a:spcPct val="100000"/>
              </a:lnSpc>
              <a:spcBef>
                <a:spcPts val="0"/>
              </a:spcBef>
              <a:spcAft>
                <a:spcPts val="0"/>
              </a:spcAft>
              <a:buSzPts val="1400"/>
              <a:buChar char="●"/>
            </a:pPr>
            <a:r>
              <a:rPr lang="en" sz="1400">
                <a:solidFill>
                  <a:schemeClr val="lt1"/>
                </a:solidFill>
                <a:uFill>
                  <a:noFill/>
                </a:uFill>
                <a:hlinkClick r:id="rId8">
                  <a:extLst>
                    <a:ext uri="{A12FA001-AC4F-418D-AE19-62706E023703}">
                      <ahyp:hlinkClr xmlns:ahyp="http://schemas.microsoft.com/office/drawing/2018/hyperlinkcolor" val="tx"/>
                    </a:ext>
                  </a:extLst>
                </a:hlinkClick>
              </a:rPr>
              <a:t>Gaming Icon Pack</a:t>
            </a:r>
            <a:endParaRPr sz="1400">
              <a:solidFill>
                <a:schemeClr val="lt1"/>
              </a:solidFill>
            </a:endParaRPr>
          </a:p>
          <a:p>
            <a:pPr marL="0" marR="0" lvl="0" indent="0" algn="l" rtl="0">
              <a:spcBef>
                <a:spcPts val="1600"/>
              </a:spcBef>
              <a:spcAft>
                <a:spcPts val="0"/>
              </a:spcAft>
              <a:buNone/>
            </a:pPr>
            <a:endParaRPr sz="1950" b="1">
              <a:solidFill>
                <a:srgbClr val="374957"/>
              </a:solidFill>
              <a:highlight>
                <a:srgbClr val="FFFFFF"/>
              </a:highlight>
              <a:latin typeface="Proxima Nova"/>
              <a:ea typeface="Proxima Nova"/>
              <a:cs typeface="Proxima Nova"/>
              <a:sym typeface="Proxima Nova"/>
            </a:endParaRPr>
          </a:p>
          <a:p>
            <a:pPr marL="0" lvl="0" indent="0" algn="l" rtl="0">
              <a:spcBef>
                <a:spcPts val="1600"/>
              </a:spcBef>
              <a:spcAft>
                <a:spcPts val="0"/>
              </a:spcAft>
              <a:buNone/>
            </a:pPr>
            <a:endParaRPr>
              <a:solidFill>
                <a:srgbClr val="FFFFFF"/>
              </a:solidFill>
            </a:endParaRPr>
          </a:p>
          <a:p>
            <a:pPr marL="45720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47"/>
        <p:cNvGrpSpPr/>
        <p:nvPr/>
      </p:nvGrpSpPr>
      <p:grpSpPr>
        <a:xfrm>
          <a:off x="0" y="0"/>
          <a:ext cx="0" cy="0"/>
          <a:chOff x="0" y="0"/>
          <a:chExt cx="0" cy="0"/>
        </a:xfrm>
      </p:grpSpPr>
      <p:sp>
        <p:nvSpPr>
          <p:cNvPr id="1848" name="Google Shape;1848;p70"/>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1849" name="Google Shape;1849;p70"/>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1850" name="Google Shape;1850;p70"/>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54"/>
        <p:cNvGrpSpPr/>
        <p:nvPr/>
      </p:nvGrpSpPr>
      <p:grpSpPr>
        <a:xfrm>
          <a:off x="0" y="0"/>
          <a:ext cx="0" cy="0"/>
          <a:chOff x="0" y="0"/>
          <a:chExt cx="0" cy="0"/>
        </a:xfrm>
      </p:grpSpPr>
      <p:sp>
        <p:nvSpPr>
          <p:cNvPr id="1855" name="Google Shape;1855;p71"/>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856" name="Google Shape;1856;p71"/>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1857" name="Google Shape;1857;p71"/>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61"/>
        <p:cNvGrpSpPr/>
        <p:nvPr/>
      </p:nvGrpSpPr>
      <p:grpSpPr>
        <a:xfrm>
          <a:off x="0" y="0"/>
          <a:ext cx="0" cy="0"/>
          <a:chOff x="0" y="0"/>
          <a:chExt cx="0" cy="0"/>
        </a:xfrm>
      </p:grpSpPr>
      <p:sp>
        <p:nvSpPr>
          <p:cNvPr id="1862" name="Google Shape;1862;p72"/>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863" name="Google Shape;1863;p72"/>
          <p:cNvSpPr txBox="1">
            <a:spLocks noGrp="1"/>
          </p:cNvSpPr>
          <p:nvPr>
            <p:ph type="body" idx="4294967295"/>
          </p:nvPr>
        </p:nvSpPr>
        <p:spPr>
          <a:xfrm>
            <a:off x="104835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864" name="Google Shape;1864;p72"/>
          <p:cNvSpPr txBox="1">
            <a:spLocks noGrp="1"/>
          </p:cNvSpPr>
          <p:nvPr>
            <p:ph type="body" idx="4294967295"/>
          </p:nvPr>
        </p:nvSpPr>
        <p:spPr>
          <a:xfrm>
            <a:off x="104835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EFEFEF"/>
                </a:solidFill>
                <a:latin typeface="Arial"/>
                <a:ea typeface="Arial"/>
                <a:cs typeface="Arial"/>
                <a:sym typeface="Arial"/>
              </a:rPr>
              <a:t>Press Start 2P</a:t>
            </a:r>
            <a:endParaRPr b="1">
              <a:solidFill>
                <a:srgbClr val="EFEFEF"/>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https://fonts.google.com/specimen/Press+Start+2P</a:t>
            </a:r>
            <a:r>
              <a:rPr lang="en">
                <a:solidFill>
                  <a:schemeClr val="lt1"/>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endParaRPr sz="800">
              <a:solidFill>
                <a:srgbClr val="435D74"/>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Maven Pro</a:t>
            </a:r>
            <a:endParaRPr b="1">
              <a:solidFill>
                <a:srgbClr val="FFFFFF"/>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https://fonts.google.com/specimen/Maven+Pro</a:t>
            </a:r>
            <a:r>
              <a:rPr lang="en">
                <a:solidFill>
                  <a:schemeClr val="lt1"/>
                </a:solidFill>
                <a:latin typeface="Arial"/>
                <a:ea typeface="Arial"/>
                <a:cs typeface="Arial"/>
                <a:sym typeface="Arial"/>
              </a:rPr>
              <a:t>)</a:t>
            </a:r>
            <a:endParaRPr>
              <a:solidFill>
                <a:srgbClr val="FFFFFF"/>
              </a:solidFill>
              <a:latin typeface="Arial"/>
              <a:ea typeface="Arial"/>
              <a:cs typeface="Arial"/>
              <a:sym typeface="Arial"/>
            </a:endParaRPr>
          </a:p>
        </p:txBody>
      </p:sp>
      <p:sp>
        <p:nvSpPr>
          <p:cNvPr id="1865" name="Google Shape;1865;p72"/>
          <p:cNvSpPr/>
          <p:nvPr/>
        </p:nvSpPr>
        <p:spPr>
          <a:xfrm>
            <a:off x="7690960" y="3423043"/>
            <a:ext cx="741300" cy="706500"/>
          </a:xfrm>
          <a:prstGeom prst="roundRect">
            <a:avLst>
              <a:gd name="adj" fmla="val 16667"/>
            </a:avLst>
          </a:prstGeom>
          <a:solidFill>
            <a:srgbClr val="1C496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2"/>
          <p:cNvSpPr/>
          <p:nvPr/>
        </p:nvSpPr>
        <p:spPr>
          <a:xfrm>
            <a:off x="1711992" y="3423093"/>
            <a:ext cx="741300" cy="706500"/>
          </a:xfrm>
          <a:prstGeom prst="roundRect">
            <a:avLst>
              <a:gd name="adj" fmla="val 16667"/>
            </a:avLst>
          </a:prstGeom>
          <a:solidFill>
            <a:srgbClr val="FFFF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2"/>
          <p:cNvSpPr/>
          <p:nvPr/>
        </p:nvSpPr>
        <p:spPr>
          <a:xfrm>
            <a:off x="2706598" y="3423093"/>
            <a:ext cx="741300" cy="7065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2"/>
          <p:cNvSpPr/>
          <p:nvPr/>
        </p:nvSpPr>
        <p:spPr>
          <a:xfrm>
            <a:off x="717399" y="3423093"/>
            <a:ext cx="741304" cy="706459"/>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2"/>
          <p:cNvSpPr txBox="1"/>
          <p:nvPr/>
        </p:nvSpPr>
        <p:spPr>
          <a:xfrm>
            <a:off x="7690960" y="3570151"/>
            <a:ext cx="741300" cy="41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#1c4966</a:t>
            </a:r>
            <a:endParaRPr sz="1000">
              <a:solidFill>
                <a:srgbClr val="FFFFFF"/>
              </a:solidFill>
            </a:endParaRPr>
          </a:p>
        </p:txBody>
      </p:sp>
      <p:sp>
        <p:nvSpPr>
          <p:cNvPr id="1870" name="Google Shape;1870;p72"/>
          <p:cNvSpPr txBox="1"/>
          <p:nvPr/>
        </p:nvSpPr>
        <p:spPr>
          <a:xfrm>
            <a:off x="1711997" y="3570201"/>
            <a:ext cx="741300" cy="41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#ffff00</a:t>
            </a:r>
            <a:endParaRPr sz="1000">
              <a:solidFill>
                <a:schemeClr val="dk1"/>
              </a:solidFill>
            </a:endParaRPr>
          </a:p>
        </p:txBody>
      </p:sp>
      <p:sp>
        <p:nvSpPr>
          <p:cNvPr id="1871" name="Google Shape;1871;p72"/>
          <p:cNvSpPr txBox="1"/>
          <p:nvPr/>
        </p:nvSpPr>
        <p:spPr>
          <a:xfrm>
            <a:off x="2706608" y="3570201"/>
            <a:ext cx="741300" cy="41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1872" name="Google Shape;1872;p72"/>
          <p:cNvSpPr txBox="1"/>
          <p:nvPr/>
        </p:nvSpPr>
        <p:spPr>
          <a:xfrm>
            <a:off x="717399" y="3570201"/>
            <a:ext cx="741304" cy="41224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grpSp>
        <p:nvGrpSpPr>
          <p:cNvPr id="1873" name="Google Shape;1873;p72"/>
          <p:cNvGrpSpPr/>
          <p:nvPr/>
        </p:nvGrpSpPr>
        <p:grpSpPr>
          <a:xfrm>
            <a:off x="3706857" y="3423093"/>
            <a:ext cx="3725139" cy="706459"/>
            <a:chOff x="2052655" y="3498875"/>
            <a:chExt cx="3976875" cy="754200"/>
          </a:xfrm>
        </p:grpSpPr>
        <p:sp>
          <p:nvSpPr>
            <p:cNvPr id="1874" name="Google Shape;1874;p72"/>
            <p:cNvSpPr/>
            <p:nvPr/>
          </p:nvSpPr>
          <p:spPr>
            <a:xfrm>
              <a:off x="3114480" y="3498875"/>
              <a:ext cx="791400" cy="754200"/>
            </a:xfrm>
            <a:prstGeom prst="roundRect">
              <a:avLst>
                <a:gd name="adj" fmla="val 16667"/>
              </a:avLst>
            </a:prstGeom>
            <a:solidFill>
              <a:srgbClr val="45B6F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2"/>
            <p:cNvSpPr/>
            <p:nvPr/>
          </p:nvSpPr>
          <p:spPr>
            <a:xfrm>
              <a:off x="4176300" y="3498875"/>
              <a:ext cx="791400" cy="754200"/>
            </a:xfrm>
            <a:prstGeom prst="roundRect">
              <a:avLst>
                <a:gd name="adj" fmla="val 16667"/>
              </a:avLst>
            </a:prstGeom>
            <a:solidFill>
              <a:srgbClr val="3792C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2"/>
            <p:cNvSpPr/>
            <p:nvPr/>
          </p:nvSpPr>
          <p:spPr>
            <a:xfrm>
              <a:off x="5238120" y="3498875"/>
              <a:ext cx="791400" cy="754200"/>
            </a:xfrm>
            <a:prstGeom prst="roundRect">
              <a:avLst>
                <a:gd name="adj" fmla="val 16667"/>
              </a:avLst>
            </a:prstGeom>
            <a:solidFill>
              <a:srgbClr val="296D9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2"/>
            <p:cNvSpPr/>
            <p:nvPr/>
          </p:nvSpPr>
          <p:spPr>
            <a:xfrm>
              <a:off x="2052655" y="3498875"/>
              <a:ext cx="791400" cy="754200"/>
            </a:xfrm>
            <a:prstGeom prst="roundRect">
              <a:avLst>
                <a:gd name="adj" fmla="val 16667"/>
              </a:avLst>
            </a:prstGeom>
            <a:solidFill>
              <a:srgbClr val="0E243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2"/>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#45b6fe</a:t>
              </a:r>
              <a:endParaRPr sz="1000">
                <a:solidFill>
                  <a:schemeClr val="dk1"/>
                </a:solidFill>
              </a:endParaRPr>
            </a:p>
          </p:txBody>
        </p:sp>
        <p:sp>
          <p:nvSpPr>
            <p:cNvPr id="1879" name="Google Shape;1879;p72"/>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#3792cb</a:t>
              </a:r>
              <a:endParaRPr sz="1000">
                <a:solidFill>
                  <a:schemeClr val="lt1"/>
                </a:solidFill>
              </a:endParaRPr>
            </a:p>
          </p:txBody>
        </p:sp>
        <p:sp>
          <p:nvSpPr>
            <p:cNvPr id="1880" name="Google Shape;1880;p72"/>
            <p:cNvSpPr txBox="1"/>
            <p:nvPr/>
          </p:nvSpPr>
          <p:spPr>
            <a:xfrm>
              <a:off x="523813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#296d98</a:t>
              </a:r>
              <a:endParaRPr sz="1000">
                <a:solidFill>
                  <a:schemeClr val="lt1"/>
                </a:solidFill>
              </a:endParaRPr>
            </a:p>
          </p:txBody>
        </p:sp>
        <p:sp>
          <p:nvSpPr>
            <p:cNvPr id="1881" name="Google Shape;1881;p72"/>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#0e2433</a:t>
              </a:r>
              <a:endParaRPr sz="1000">
                <a:solidFill>
                  <a:srgbClr val="FFFFFF"/>
                </a:solidFill>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85"/>
        <p:cNvGrpSpPr/>
        <p:nvPr/>
      </p:nvGrpSpPr>
      <p:grpSpPr>
        <a:xfrm>
          <a:off x="0" y="0"/>
          <a:ext cx="0" cy="0"/>
          <a:chOff x="0" y="0"/>
          <a:chExt cx="0" cy="0"/>
        </a:xfrm>
      </p:grpSpPr>
      <p:sp>
        <p:nvSpPr>
          <p:cNvPr id="1886" name="Google Shape;1886;p73"/>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1887" name="Google Shape;1887;p73"/>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How it Works.</a:t>
            </a:r>
            <a:endParaRPr>
              <a:solidFill>
                <a:srgbClr val="869FB2"/>
              </a:solidFill>
              <a:latin typeface="Arial"/>
              <a:ea typeface="Arial"/>
              <a:cs typeface="Arial"/>
              <a:sym typeface="Arial"/>
            </a:endParaRPr>
          </a:p>
        </p:txBody>
      </p:sp>
      <p:pic>
        <p:nvPicPr>
          <p:cNvPr id="1888" name="Google Shape;1888;p73"/>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889" name="Google Shape;1889;p73"/>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890" name="Google Shape;1890;p73"/>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891" name="Google Shape;1891;p73"/>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892" name="Google Shape;1892;p73"/>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893" name="Google Shape;1893;p73"/>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894" name="Google Shape;1894;p73"/>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895" name="Google Shape;1895;p73"/>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896" name="Google Shape;1896;p73"/>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897" name="Google Shape;1897;p73"/>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88DF71-D730-4809-8B0F-E2F719B10CFE}"/>
              </a:ext>
            </a:extLst>
          </p:cNvPr>
          <p:cNvSpPr>
            <a:spLocks noGrp="1"/>
          </p:cNvSpPr>
          <p:nvPr>
            <p:ph type="title"/>
          </p:nvPr>
        </p:nvSpPr>
        <p:spPr/>
        <p:txBody>
          <a:bodyPr/>
          <a:lstStyle/>
          <a:p>
            <a:r>
              <a:rPr lang="nl-BE" dirty="0"/>
              <a:t>Gameloop basic</a:t>
            </a:r>
          </a:p>
        </p:txBody>
      </p:sp>
      <p:pic>
        <p:nvPicPr>
          <p:cNvPr id="3" name="Picture 2" descr="Afbeeldingsresultaat voor game loop">
            <a:extLst>
              <a:ext uri="{FF2B5EF4-FFF2-40B4-BE49-F238E27FC236}">
                <a16:creationId xmlns:a16="http://schemas.microsoft.com/office/drawing/2014/main" id="{7ED17781-109C-4449-914E-59CF7393A6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2273" y="1160267"/>
            <a:ext cx="5645552" cy="1851090"/>
          </a:xfrm>
          <a:prstGeom prst="rect">
            <a:avLst/>
          </a:prstGeom>
          <a:noFill/>
          <a:extLst>
            <a:ext uri="{909E8E84-426E-40DD-AFC4-6F175D3DCCD1}">
              <a14:hiddenFill xmlns:a14="http://schemas.microsoft.com/office/drawing/2010/main">
                <a:solidFill>
                  <a:srgbClr val="FFFFFF"/>
                </a:solidFill>
              </a14:hiddenFill>
            </a:ext>
          </a:extLst>
        </p:spPr>
      </p:pic>
      <p:sp>
        <p:nvSpPr>
          <p:cNvPr id="4" name="Rechthoek 3">
            <a:extLst>
              <a:ext uri="{FF2B5EF4-FFF2-40B4-BE49-F238E27FC236}">
                <a16:creationId xmlns:a16="http://schemas.microsoft.com/office/drawing/2014/main" id="{ABB466B8-E2CB-480E-809F-B08FE12C9AA3}"/>
              </a:ext>
            </a:extLst>
          </p:cNvPr>
          <p:cNvSpPr/>
          <p:nvPr/>
        </p:nvSpPr>
        <p:spPr>
          <a:xfrm>
            <a:off x="-141633" y="1454282"/>
            <a:ext cx="7792655" cy="3600986"/>
          </a:xfrm>
          <a:prstGeom prst="rect">
            <a:avLst/>
          </a:prstGeom>
        </p:spPr>
        <p:txBody>
          <a:bodyPr wrap="square">
            <a:spAutoFit/>
          </a:bodyPr>
          <a:lstStyle/>
          <a:p>
            <a:r>
              <a:rPr lang="en-US" sz="1200" b="1" dirty="0">
                <a:solidFill>
                  <a:schemeClr val="bg1"/>
                </a:solidFill>
                <a:latin typeface="Courier New" panose="02070309020205020404" pitchFamily="49" charset="0"/>
                <a:ea typeface="Calibri" panose="020F0502020204030204" pitchFamily="34" charset="0"/>
                <a:cs typeface="Courier New" panose="02070309020205020404" pitchFamily="49" charset="0"/>
              </a:rPr>
              <a:t> </a:t>
            </a:r>
            <a:endParaRPr lang="nl-BE" sz="1200" b="1" dirty="0">
              <a:solidFill>
                <a:schemeClr val="bg1"/>
              </a:solidFill>
              <a:latin typeface="Courier New" panose="02070309020205020404" pitchFamily="49" charset="0"/>
              <a:ea typeface="Calibri" panose="020F0502020204030204" pitchFamily="34" charset="0"/>
              <a:cs typeface="Courier New" panose="02070309020205020404" pitchFamily="49" charset="0"/>
            </a:endParaRPr>
          </a:p>
          <a:p>
            <a:r>
              <a:rPr lang="en-US" sz="1200" b="1" dirty="0">
                <a:solidFill>
                  <a:schemeClr val="bg1"/>
                </a:solidFill>
                <a:latin typeface="Courier New" panose="02070309020205020404" pitchFamily="49" charset="0"/>
                <a:ea typeface="Calibri" panose="020F0502020204030204" pitchFamily="34" charset="0"/>
                <a:cs typeface="Courier New" panose="02070309020205020404" pitchFamily="49" charset="0"/>
              </a:rPr>
              <a:t>            bool </a:t>
            </a:r>
            <a:r>
              <a:rPr lang="en-US" sz="1200" b="1" dirty="0" err="1">
                <a:solidFill>
                  <a:schemeClr val="bg1"/>
                </a:solidFill>
                <a:latin typeface="Courier New" panose="02070309020205020404" pitchFamily="49" charset="0"/>
                <a:ea typeface="Calibri" panose="020F0502020204030204" pitchFamily="34" charset="0"/>
                <a:cs typeface="Courier New" panose="02070309020205020404" pitchFamily="49" charset="0"/>
              </a:rPr>
              <a:t>gameOver</a:t>
            </a:r>
            <a:r>
              <a:rPr lang="en-US" sz="1200" b="1" dirty="0">
                <a:solidFill>
                  <a:schemeClr val="bg1"/>
                </a:solidFill>
                <a:latin typeface="Courier New" panose="02070309020205020404" pitchFamily="49" charset="0"/>
                <a:ea typeface="Calibri" panose="020F0502020204030204" pitchFamily="34" charset="0"/>
                <a:cs typeface="Courier New" panose="02070309020205020404" pitchFamily="49" charset="0"/>
              </a:rPr>
              <a:t>=false;</a:t>
            </a:r>
          </a:p>
          <a:p>
            <a:r>
              <a:rPr lang="en-US" sz="1200" b="1" dirty="0">
                <a:solidFill>
                  <a:schemeClr val="bg1"/>
                </a:solidFill>
                <a:latin typeface="Courier New" panose="02070309020205020404" pitchFamily="49" charset="0"/>
                <a:ea typeface="Calibri" panose="020F0502020204030204" pitchFamily="34" charset="0"/>
                <a:cs typeface="Courier New" panose="02070309020205020404" pitchFamily="49" charset="0"/>
              </a:rPr>
              <a:t>            while (!</a:t>
            </a:r>
            <a:r>
              <a:rPr lang="en-US" sz="1200" b="1" dirty="0" err="1">
                <a:solidFill>
                  <a:schemeClr val="bg1"/>
                </a:solidFill>
                <a:latin typeface="Courier New" panose="02070309020205020404" pitchFamily="49" charset="0"/>
                <a:ea typeface="Calibri" panose="020F0502020204030204" pitchFamily="34" charset="0"/>
                <a:cs typeface="Courier New" panose="02070309020205020404" pitchFamily="49" charset="0"/>
              </a:rPr>
              <a:t>gameOver</a:t>
            </a:r>
            <a:r>
              <a:rPr lang="en-US" sz="1200" b="1" dirty="0">
                <a:solidFill>
                  <a:schemeClr val="bg1"/>
                </a:solidFill>
                <a:latin typeface="Courier New" panose="02070309020205020404" pitchFamily="49" charset="0"/>
                <a:ea typeface="Calibri" panose="020F0502020204030204" pitchFamily="34" charset="0"/>
                <a:cs typeface="Courier New" panose="02070309020205020404" pitchFamily="49" charset="0"/>
              </a:rPr>
              <a:t>)</a:t>
            </a:r>
            <a:endParaRPr lang="nl-BE" sz="1200" b="1" dirty="0">
              <a:solidFill>
                <a:schemeClr val="bg1"/>
              </a:solidFill>
              <a:latin typeface="Courier New" panose="02070309020205020404" pitchFamily="49" charset="0"/>
              <a:ea typeface="Calibri" panose="020F0502020204030204" pitchFamily="34" charset="0"/>
              <a:cs typeface="Courier New" panose="02070309020205020404" pitchFamily="49" charset="0"/>
            </a:endParaRPr>
          </a:p>
          <a:p>
            <a:r>
              <a:rPr lang="en-US" sz="1200" b="1" dirty="0">
                <a:solidFill>
                  <a:schemeClr val="bg1"/>
                </a:solidFill>
                <a:latin typeface="Courier New" panose="02070309020205020404" pitchFamily="49" charset="0"/>
                <a:ea typeface="Calibri" panose="020F0502020204030204" pitchFamily="34" charset="0"/>
                <a:cs typeface="Courier New" panose="02070309020205020404" pitchFamily="49" charset="0"/>
              </a:rPr>
              <a:t>            {</a:t>
            </a:r>
            <a:endParaRPr lang="nl-BE" sz="1200" b="1" dirty="0">
              <a:solidFill>
                <a:schemeClr val="bg1"/>
              </a:solidFill>
              <a:latin typeface="Courier New" panose="02070309020205020404" pitchFamily="49" charset="0"/>
              <a:ea typeface="Calibri" panose="020F0502020204030204" pitchFamily="34" charset="0"/>
              <a:cs typeface="Courier New" panose="02070309020205020404" pitchFamily="49" charset="0"/>
            </a:endParaRPr>
          </a:p>
          <a:p>
            <a:r>
              <a:rPr lang="en-US" sz="1200" b="1" dirty="0">
                <a:solidFill>
                  <a:schemeClr val="bg1"/>
                </a:solidFill>
                <a:latin typeface="Courier New" panose="02070309020205020404" pitchFamily="49" charset="0"/>
                <a:ea typeface="Calibri" panose="020F0502020204030204" pitchFamily="34" charset="0"/>
                <a:cs typeface="Courier New" panose="02070309020205020404" pitchFamily="49" charset="0"/>
              </a:rPr>
              <a:t>                //Input </a:t>
            </a:r>
            <a:r>
              <a:rPr lang="en-US" sz="1200" b="1" dirty="0" err="1">
                <a:solidFill>
                  <a:schemeClr val="bg1"/>
                </a:solidFill>
                <a:latin typeface="Courier New" panose="02070309020205020404" pitchFamily="49" charset="0"/>
                <a:ea typeface="Calibri" panose="020F0502020204030204" pitchFamily="34" charset="0"/>
                <a:cs typeface="Courier New" panose="02070309020205020404" pitchFamily="49" charset="0"/>
              </a:rPr>
              <a:t>verwerken</a:t>
            </a:r>
            <a:endParaRPr lang="nl-BE" sz="1200" b="1" dirty="0">
              <a:solidFill>
                <a:schemeClr val="bg1"/>
              </a:solidFill>
              <a:latin typeface="Courier New" panose="02070309020205020404" pitchFamily="49" charset="0"/>
              <a:ea typeface="Calibri" panose="020F0502020204030204" pitchFamily="34" charset="0"/>
              <a:cs typeface="Courier New" panose="02070309020205020404" pitchFamily="49" charset="0"/>
            </a:endParaRPr>
          </a:p>
          <a:p>
            <a:r>
              <a:rPr lang="en-US" sz="1200" b="1" dirty="0">
                <a:solidFill>
                  <a:schemeClr val="bg1"/>
                </a:solidFill>
                <a:latin typeface="Courier New" panose="02070309020205020404" pitchFamily="49" charset="0"/>
                <a:ea typeface="Calibri" panose="020F0502020204030204" pitchFamily="34" charset="0"/>
                <a:cs typeface="Courier New" panose="02070309020205020404" pitchFamily="49" charset="0"/>
              </a:rPr>
              <a:t> </a:t>
            </a:r>
            <a:endParaRPr lang="nl-BE" sz="1200" b="1" dirty="0">
              <a:solidFill>
                <a:schemeClr val="bg1"/>
              </a:solidFill>
              <a:latin typeface="Courier New" panose="02070309020205020404" pitchFamily="49" charset="0"/>
              <a:ea typeface="Calibri" panose="020F0502020204030204" pitchFamily="34" charset="0"/>
              <a:cs typeface="Courier New" panose="02070309020205020404" pitchFamily="49" charset="0"/>
            </a:endParaRPr>
          </a:p>
          <a:p>
            <a:r>
              <a:rPr lang="en-US" sz="1200" b="1" dirty="0">
                <a:solidFill>
                  <a:schemeClr val="bg1"/>
                </a:solidFill>
                <a:latin typeface="Courier New" panose="02070309020205020404" pitchFamily="49" charset="0"/>
                <a:ea typeface="Calibri" panose="020F0502020204030204" pitchFamily="34" charset="0"/>
                <a:cs typeface="Courier New" panose="02070309020205020404" pitchFamily="49" charset="0"/>
              </a:rPr>
              <a:t>                //Update game </a:t>
            </a:r>
          </a:p>
          <a:p>
            <a:endParaRPr lang="nl-BE" sz="1200" b="1" dirty="0">
              <a:solidFill>
                <a:schemeClr val="bg1"/>
              </a:solidFill>
              <a:latin typeface="Courier New" panose="02070309020205020404" pitchFamily="49" charset="0"/>
              <a:ea typeface="Calibri" panose="020F0502020204030204" pitchFamily="34" charset="0"/>
              <a:cs typeface="Courier New" panose="02070309020205020404" pitchFamily="49" charset="0"/>
            </a:endParaRPr>
          </a:p>
          <a:p>
            <a:r>
              <a:rPr lang="en-US" sz="1200" b="1" dirty="0">
                <a:solidFill>
                  <a:schemeClr val="bg1"/>
                </a:solidFill>
                <a:latin typeface="Courier New" panose="02070309020205020404" pitchFamily="49" charset="0"/>
                <a:ea typeface="Calibri" panose="020F0502020204030204" pitchFamily="34" charset="0"/>
                <a:cs typeface="Courier New" panose="02070309020205020404" pitchFamily="49" charset="0"/>
              </a:rPr>
              <a:t>                </a:t>
            </a:r>
          </a:p>
          <a:p>
            <a:r>
              <a:rPr lang="en-US" sz="1200" b="1" dirty="0">
                <a:solidFill>
                  <a:schemeClr val="bg1"/>
                </a:solidFill>
                <a:latin typeface="Courier New" panose="02070309020205020404" pitchFamily="49" charset="0"/>
                <a:ea typeface="Calibri" panose="020F0502020204030204" pitchFamily="34" charset="0"/>
                <a:cs typeface="Courier New" panose="02070309020205020404" pitchFamily="49" charset="0"/>
              </a:rPr>
              <a:t>                //Render (</a:t>
            </a:r>
            <a:r>
              <a:rPr lang="en-US" sz="1200" b="1" dirty="0" err="1">
                <a:solidFill>
                  <a:schemeClr val="bg1"/>
                </a:solidFill>
                <a:latin typeface="Courier New" panose="02070309020205020404" pitchFamily="49" charset="0"/>
                <a:ea typeface="Calibri" panose="020F0502020204030204" pitchFamily="34" charset="0"/>
                <a:cs typeface="Courier New" panose="02070309020205020404" pitchFamily="49" charset="0"/>
              </a:rPr>
              <a:t>Console.Write</a:t>
            </a:r>
            <a:r>
              <a:rPr lang="en-US" sz="1200" b="1" dirty="0">
                <a:solidFill>
                  <a:schemeClr val="bg1"/>
                </a:solidFill>
                <a:latin typeface="Courier New" panose="02070309020205020404" pitchFamily="49" charset="0"/>
                <a:ea typeface="Calibri" panose="020F0502020204030204" pitchFamily="34" charset="0"/>
                <a:cs typeface="Courier New" panose="02070309020205020404" pitchFamily="49" charset="0"/>
              </a:rPr>
              <a:t>/</a:t>
            </a:r>
            <a:r>
              <a:rPr lang="en-US" sz="1200" b="1" dirty="0" err="1">
                <a:solidFill>
                  <a:schemeClr val="bg1"/>
                </a:solidFill>
                <a:latin typeface="Courier New" panose="02070309020205020404" pitchFamily="49" charset="0"/>
                <a:ea typeface="Calibri" panose="020F0502020204030204" pitchFamily="34" charset="0"/>
                <a:cs typeface="Courier New" panose="02070309020205020404" pitchFamily="49" charset="0"/>
              </a:rPr>
              <a:t>Console.WriteLine</a:t>
            </a:r>
            <a:r>
              <a:rPr lang="en-US" sz="1200" b="1" dirty="0">
                <a:solidFill>
                  <a:schemeClr val="bg1"/>
                </a:solidFill>
                <a:latin typeface="Courier New" panose="02070309020205020404" pitchFamily="49" charset="0"/>
                <a:ea typeface="Calibri" panose="020F0502020204030204" pitchFamily="34" charset="0"/>
                <a:cs typeface="Courier New" panose="02070309020205020404" pitchFamily="49" charset="0"/>
              </a:rPr>
              <a:t>)</a:t>
            </a:r>
          </a:p>
          <a:p>
            <a:endParaRPr lang="en-US" sz="1200" b="1" dirty="0">
              <a:solidFill>
                <a:schemeClr val="bg1"/>
              </a:solidFill>
              <a:latin typeface="Courier New" panose="02070309020205020404" pitchFamily="49" charset="0"/>
              <a:ea typeface="Calibri" panose="020F0502020204030204" pitchFamily="34" charset="0"/>
              <a:cs typeface="Courier New" panose="02070309020205020404" pitchFamily="49" charset="0"/>
            </a:endParaRPr>
          </a:p>
          <a:p>
            <a:r>
              <a:rPr lang="en-US" sz="1200" b="1" dirty="0">
                <a:solidFill>
                  <a:schemeClr val="bg1"/>
                </a:solidFill>
                <a:latin typeface="Courier New" panose="02070309020205020404" pitchFamily="49" charset="0"/>
                <a:cs typeface="Courier New" panose="02070309020205020404" pitchFamily="49" charset="0"/>
              </a:rPr>
              <a:t>               </a:t>
            </a:r>
          </a:p>
          <a:p>
            <a:r>
              <a:rPr lang="en-US" sz="1200" b="1" dirty="0">
                <a:solidFill>
                  <a:schemeClr val="bg1"/>
                </a:solidFill>
                <a:latin typeface="Courier New" panose="02070309020205020404" pitchFamily="49" charset="0"/>
                <a:cs typeface="Courier New" panose="02070309020205020404" pitchFamily="49" charset="0"/>
              </a:rPr>
              <a:t>                //Wait</a:t>
            </a:r>
          </a:p>
          <a:p>
            <a:r>
              <a:rPr lang="en-US" sz="1200" b="1" dirty="0">
                <a:solidFill>
                  <a:schemeClr val="bg1"/>
                </a:solidFill>
                <a:latin typeface="Courier New" panose="02070309020205020404" pitchFamily="49" charset="0"/>
                <a:cs typeface="Courier New" panose="02070309020205020404" pitchFamily="49" charset="0"/>
              </a:rPr>
              <a:t>                </a:t>
            </a:r>
            <a:r>
              <a:rPr lang="en-US" sz="1200" b="1" dirty="0" err="1">
                <a:solidFill>
                  <a:schemeClr val="bg1"/>
                </a:solidFill>
                <a:latin typeface="Courier New" panose="02070309020205020404" pitchFamily="49" charset="0"/>
                <a:cs typeface="Courier New" panose="02070309020205020404" pitchFamily="49" charset="0"/>
              </a:rPr>
              <a:t>System.Threading.Thread.Sleep</a:t>
            </a:r>
            <a:r>
              <a:rPr lang="en-US" sz="1200" b="1" dirty="0">
                <a:solidFill>
                  <a:schemeClr val="bg1"/>
                </a:solidFill>
                <a:latin typeface="Courier New" panose="02070309020205020404" pitchFamily="49" charset="0"/>
                <a:cs typeface="Courier New" panose="02070309020205020404" pitchFamily="49" charset="0"/>
              </a:rPr>
              <a:t>(50);</a:t>
            </a:r>
            <a:endParaRPr lang="nl-BE" sz="1200" b="1" dirty="0">
              <a:solidFill>
                <a:schemeClr val="bg1"/>
              </a:solidFill>
              <a:latin typeface="Courier New" panose="02070309020205020404" pitchFamily="49" charset="0"/>
              <a:cs typeface="Courier New" panose="02070309020205020404" pitchFamily="49" charset="0"/>
            </a:endParaRPr>
          </a:p>
          <a:p>
            <a:r>
              <a:rPr lang="en-US" sz="1200" b="1" dirty="0">
                <a:solidFill>
                  <a:schemeClr val="bg1"/>
                </a:solidFill>
                <a:latin typeface="Courier New" panose="02070309020205020404" pitchFamily="49" charset="0"/>
                <a:cs typeface="Courier New" panose="02070309020205020404" pitchFamily="49" charset="0"/>
              </a:rPr>
              <a:t>                </a:t>
            </a:r>
          </a:p>
          <a:p>
            <a:r>
              <a:rPr lang="en-US" sz="1200" b="1" dirty="0">
                <a:solidFill>
                  <a:schemeClr val="bg1"/>
                </a:solidFill>
                <a:latin typeface="Courier New" panose="02070309020205020404" pitchFamily="49" charset="0"/>
                <a:cs typeface="Courier New" panose="02070309020205020404" pitchFamily="49" charset="0"/>
              </a:rPr>
              <a:t>                </a:t>
            </a:r>
            <a:r>
              <a:rPr lang="nl-BE" sz="1200" b="1" dirty="0" err="1">
                <a:solidFill>
                  <a:schemeClr val="bg1"/>
                </a:solidFill>
                <a:latin typeface="Courier New" panose="02070309020205020404" pitchFamily="49" charset="0"/>
                <a:cs typeface="Courier New" panose="02070309020205020404" pitchFamily="49" charset="0"/>
              </a:rPr>
              <a:t>Console.Clear</a:t>
            </a:r>
            <a:r>
              <a:rPr lang="nl-BE" sz="1200" b="1" dirty="0">
                <a:solidFill>
                  <a:schemeClr val="bg1"/>
                </a:solidFill>
                <a:latin typeface="Courier New" panose="02070309020205020404" pitchFamily="49" charset="0"/>
                <a:cs typeface="Courier New" panose="02070309020205020404" pitchFamily="49" charset="0"/>
              </a:rPr>
              <a:t>();</a:t>
            </a:r>
          </a:p>
          <a:p>
            <a:r>
              <a:rPr lang="nl-BE" sz="1200" b="1" dirty="0">
                <a:solidFill>
                  <a:schemeClr val="bg1"/>
                </a:solidFill>
                <a:latin typeface="Courier New" panose="02070309020205020404" pitchFamily="49" charset="0"/>
                <a:ea typeface="Calibri" panose="020F0502020204030204" pitchFamily="34" charset="0"/>
                <a:cs typeface="Courier New" panose="02070309020205020404" pitchFamily="49" charset="0"/>
              </a:rPr>
              <a:t>       </a:t>
            </a:r>
          </a:p>
          <a:p>
            <a:endParaRPr lang="nl-BE" sz="1200" b="1" dirty="0">
              <a:solidFill>
                <a:schemeClr val="bg1"/>
              </a:solidFill>
              <a:latin typeface="Courier New" panose="02070309020205020404" pitchFamily="49" charset="0"/>
              <a:ea typeface="Calibri" panose="020F0502020204030204" pitchFamily="34" charset="0"/>
              <a:cs typeface="Courier New" panose="02070309020205020404" pitchFamily="49" charset="0"/>
            </a:endParaRPr>
          </a:p>
          <a:p>
            <a:r>
              <a:rPr lang="nl-BE" sz="1200" b="1" dirty="0">
                <a:solidFill>
                  <a:schemeClr val="bg1"/>
                </a:solidFill>
                <a:latin typeface="Courier New" panose="02070309020205020404" pitchFamily="49" charset="0"/>
                <a:ea typeface="Calibri" panose="020F0502020204030204" pitchFamily="34" charset="0"/>
                <a:cs typeface="Courier New" panose="02070309020205020404" pitchFamily="49" charset="0"/>
              </a:rPr>
              <a:t>            }    </a:t>
            </a:r>
          </a:p>
        </p:txBody>
      </p:sp>
    </p:spTree>
    <p:extLst>
      <p:ext uri="{BB962C8B-B14F-4D97-AF65-F5344CB8AC3E}">
        <p14:creationId xmlns:p14="http://schemas.microsoft.com/office/powerpoint/2010/main" val="11308156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01"/>
        <p:cNvGrpSpPr/>
        <p:nvPr/>
      </p:nvGrpSpPr>
      <p:grpSpPr>
        <a:xfrm>
          <a:off x="0" y="0"/>
          <a:ext cx="0" cy="0"/>
          <a:chOff x="0" y="0"/>
          <a:chExt cx="0" cy="0"/>
        </a:xfrm>
      </p:grpSpPr>
      <p:sp>
        <p:nvSpPr>
          <p:cNvPr id="1902" name="Google Shape;1902;p74"/>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1903" name="Google Shape;1903;p74"/>
          <p:cNvGrpSpPr/>
          <p:nvPr/>
        </p:nvGrpSpPr>
        <p:grpSpPr>
          <a:xfrm>
            <a:off x="5082708" y="3095784"/>
            <a:ext cx="442841" cy="514271"/>
            <a:chOff x="4727025" y="1332775"/>
            <a:chExt cx="59900" cy="69625"/>
          </a:xfrm>
        </p:grpSpPr>
        <p:sp>
          <p:nvSpPr>
            <p:cNvPr id="1904" name="Google Shape;1904;p74"/>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4"/>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6" name="Google Shape;1906;p74"/>
          <p:cNvGrpSpPr/>
          <p:nvPr/>
        </p:nvGrpSpPr>
        <p:grpSpPr>
          <a:xfrm>
            <a:off x="5758025" y="2343272"/>
            <a:ext cx="500909" cy="500899"/>
            <a:chOff x="4820425" y="1329900"/>
            <a:chExt cx="70175" cy="70350"/>
          </a:xfrm>
        </p:grpSpPr>
        <p:sp>
          <p:nvSpPr>
            <p:cNvPr id="1907" name="Google Shape;1907;p74"/>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4"/>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4"/>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4"/>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1" name="Google Shape;1911;p74"/>
          <p:cNvGrpSpPr/>
          <p:nvPr/>
        </p:nvGrpSpPr>
        <p:grpSpPr>
          <a:xfrm>
            <a:off x="6410648" y="2355062"/>
            <a:ext cx="538135" cy="493119"/>
            <a:chOff x="4903200" y="1331525"/>
            <a:chExt cx="73575" cy="67425"/>
          </a:xfrm>
        </p:grpSpPr>
        <p:sp>
          <p:nvSpPr>
            <p:cNvPr id="1912" name="Google Shape;1912;p74"/>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13" name="Google Shape;1913;p74"/>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4" name="Google Shape;1914;p74"/>
          <p:cNvGrpSpPr/>
          <p:nvPr/>
        </p:nvGrpSpPr>
        <p:grpSpPr>
          <a:xfrm>
            <a:off x="5670599" y="3097040"/>
            <a:ext cx="544563" cy="511895"/>
            <a:chOff x="4815575" y="1416800"/>
            <a:chExt cx="73750" cy="71400"/>
          </a:xfrm>
        </p:grpSpPr>
        <p:sp>
          <p:nvSpPr>
            <p:cNvPr id="1915" name="Google Shape;1915;p74"/>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4"/>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4"/>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8" name="Google Shape;1918;p74"/>
          <p:cNvGrpSpPr/>
          <p:nvPr/>
        </p:nvGrpSpPr>
        <p:grpSpPr>
          <a:xfrm>
            <a:off x="6367224" y="3096746"/>
            <a:ext cx="602914" cy="512477"/>
            <a:chOff x="4902475" y="1418875"/>
            <a:chExt cx="74500" cy="63775"/>
          </a:xfrm>
        </p:grpSpPr>
        <p:sp>
          <p:nvSpPr>
            <p:cNvPr id="1919" name="Google Shape;1919;p74"/>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4"/>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1" name="Google Shape;1921;p74"/>
          <p:cNvGrpSpPr/>
          <p:nvPr/>
        </p:nvGrpSpPr>
        <p:grpSpPr>
          <a:xfrm>
            <a:off x="5783096" y="3835985"/>
            <a:ext cx="515391" cy="525699"/>
            <a:chOff x="4818100" y="1507675"/>
            <a:chExt cx="71225" cy="71625"/>
          </a:xfrm>
        </p:grpSpPr>
        <p:sp>
          <p:nvSpPr>
            <p:cNvPr id="1922" name="Google Shape;1922;p74"/>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4"/>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4"/>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4"/>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6" name="Google Shape;1926;p74"/>
          <p:cNvGrpSpPr/>
          <p:nvPr/>
        </p:nvGrpSpPr>
        <p:grpSpPr>
          <a:xfrm>
            <a:off x="5121199" y="3857517"/>
            <a:ext cx="522956" cy="489869"/>
            <a:chOff x="4721450" y="1509475"/>
            <a:chExt cx="79350" cy="74325"/>
          </a:xfrm>
        </p:grpSpPr>
        <p:sp>
          <p:nvSpPr>
            <p:cNvPr id="1927" name="Google Shape;1927;p74"/>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4"/>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4"/>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4"/>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1" name="Google Shape;1931;p74"/>
          <p:cNvGrpSpPr/>
          <p:nvPr/>
        </p:nvGrpSpPr>
        <p:grpSpPr>
          <a:xfrm>
            <a:off x="6444441" y="3837269"/>
            <a:ext cx="525704" cy="535436"/>
            <a:chOff x="4906800" y="1507500"/>
            <a:chExt cx="70350" cy="71075"/>
          </a:xfrm>
        </p:grpSpPr>
        <p:sp>
          <p:nvSpPr>
            <p:cNvPr id="1932" name="Google Shape;1932;p74"/>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4"/>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4"/>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4"/>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4"/>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7" name="Google Shape;1937;p74"/>
          <p:cNvGrpSpPr/>
          <p:nvPr/>
        </p:nvGrpSpPr>
        <p:grpSpPr>
          <a:xfrm>
            <a:off x="4477263" y="2343250"/>
            <a:ext cx="508054" cy="508095"/>
            <a:chOff x="3736598" y="2170606"/>
            <a:chExt cx="404889" cy="404889"/>
          </a:xfrm>
        </p:grpSpPr>
        <p:sp>
          <p:nvSpPr>
            <p:cNvPr id="1938" name="Google Shape;1938;p74"/>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4"/>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4"/>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4"/>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2" name="Google Shape;1942;p74"/>
          <p:cNvGrpSpPr/>
          <p:nvPr/>
        </p:nvGrpSpPr>
        <p:grpSpPr>
          <a:xfrm>
            <a:off x="3765303" y="2343345"/>
            <a:ext cx="575790" cy="507904"/>
            <a:chOff x="3161917" y="2170682"/>
            <a:chExt cx="458870" cy="404737"/>
          </a:xfrm>
        </p:grpSpPr>
        <p:sp>
          <p:nvSpPr>
            <p:cNvPr id="1943" name="Google Shape;1943;p74"/>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44" name="Google Shape;1944;p74"/>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4"/>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6" name="Google Shape;1946;p74"/>
          <p:cNvGrpSpPr/>
          <p:nvPr/>
        </p:nvGrpSpPr>
        <p:grpSpPr>
          <a:xfrm>
            <a:off x="3792833" y="3103717"/>
            <a:ext cx="520730" cy="498567"/>
            <a:chOff x="3179914" y="2889488"/>
            <a:chExt cx="422876" cy="404911"/>
          </a:xfrm>
        </p:grpSpPr>
        <p:sp>
          <p:nvSpPr>
            <p:cNvPr id="1947" name="Google Shape;1947;p74"/>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4"/>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4"/>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4"/>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4"/>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4"/>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3" name="Google Shape;1953;p74"/>
          <p:cNvGrpSpPr/>
          <p:nvPr/>
        </p:nvGrpSpPr>
        <p:grpSpPr>
          <a:xfrm>
            <a:off x="4421513" y="3103677"/>
            <a:ext cx="516145" cy="498648"/>
            <a:chOff x="3729467" y="2889422"/>
            <a:chExt cx="419153" cy="404977"/>
          </a:xfrm>
        </p:grpSpPr>
        <p:sp>
          <p:nvSpPr>
            <p:cNvPr id="1954" name="Google Shape;1954;p74"/>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4"/>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4"/>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4"/>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4"/>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4"/>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4"/>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1" name="Google Shape;1961;p74"/>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4"/>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4"/>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4"/>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5" name="Google Shape;1965;p74"/>
          <p:cNvGrpSpPr/>
          <p:nvPr/>
        </p:nvGrpSpPr>
        <p:grpSpPr>
          <a:xfrm>
            <a:off x="7141841" y="2550562"/>
            <a:ext cx="166473" cy="141497"/>
            <a:chOff x="4660325" y="1866850"/>
            <a:chExt cx="68350" cy="58100"/>
          </a:xfrm>
        </p:grpSpPr>
        <p:sp>
          <p:nvSpPr>
            <p:cNvPr id="1966" name="Google Shape;1966;p74"/>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4"/>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8" name="Google Shape;1968;p74"/>
          <p:cNvGrpSpPr/>
          <p:nvPr/>
        </p:nvGrpSpPr>
        <p:grpSpPr>
          <a:xfrm>
            <a:off x="7451186" y="2576286"/>
            <a:ext cx="162515" cy="90049"/>
            <a:chOff x="4791775" y="1877500"/>
            <a:chExt cx="66725" cy="36975"/>
          </a:xfrm>
        </p:grpSpPr>
        <p:sp>
          <p:nvSpPr>
            <p:cNvPr id="1969" name="Google Shape;1969;p74"/>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4"/>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1" name="Google Shape;1971;p74"/>
          <p:cNvGrpSpPr/>
          <p:nvPr/>
        </p:nvGrpSpPr>
        <p:grpSpPr>
          <a:xfrm>
            <a:off x="7772899" y="2576286"/>
            <a:ext cx="144979" cy="90049"/>
            <a:chOff x="4923925" y="1877500"/>
            <a:chExt cx="59525" cy="36975"/>
          </a:xfrm>
        </p:grpSpPr>
        <p:sp>
          <p:nvSpPr>
            <p:cNvPr id="1972" name="Google Shape;1972;p7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4" name="Google Shape;1974;p74"/>
          <p:cNvGrpSpPr/>
          <p:nvPr/>
        </p:nvGrpSpPr>
        <p:grpSpPr>
          <a:xfrm>
            <a:off x="8067390" y="2558477"/>
            <a:ext cx="141447" cy="125667"/>
            <a:chOff x="5058450" y="1870100"/>
            <a:chExt cx="58075" cy="51600"/>
          </a:xfrm>
        </p:grpSpPr>
        <p:sp>
          <p:nvSpPr>
            <p:cNvPr id="1975" name="Google Shape;1975;p74"/>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4"/>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7" name="Google Shape;1977;p74"/>
          <p:cNvGrpSpPr/>
          <p:nvPr/>
        </p:nvGrpSpPr>
        <p:grpSpPr>
          <a:xfrm>
            <a:off x="7481905" y="2980885"/>
            <a:ext cx="101077" cy="107645"/>
            <a:chOff x="4811425" y="2065025"/>
            <a:chExt cx="41500" cy="44200"/>
          </a:xfrm>
        </p:grpSpPr>
        <p:sp>
          <p:nvSpPr>
            <p:cNvPr id="1978" name="Google Shape;1978;p74"/>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4"/>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0" name="Google Shape;1980;p74"/>
          <p:cNvGrpSpPr/>
          <p:nvPr/>
        </p:nvGrpSpPr>
        <p:grpSpPr>
          <a:xfrm>
            <a:off x="7774342" y="2981098"/>
            <a:ext cx="120867" cy="107218"/>
            <a:chOff x="4929875" y="2065025"/>
            <a:chExt cx="49625" cy="44025"/>
          </a:xfrm>
        </p:grpSpPr>
        <p:sp>
          <p:nvSpPr>
            <p:cNvPr id="1981" name="Google Shape;1981;p74"/>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4"/>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3" name="Google Shape;1983;p74"/>
          <p:cNvGrpSpPr/>
          <p:nvPr/>
        </p:nvGrpSpPr>
        <p:grpSpPr>
          <a:xfrm>
            <a:off x="8103011" y="2984112"/>
            <a:ext cx="70206" cy="101191"/>
            <a:chOff x="5083925" y="2066350"/>
            <a:chExt cx="28825" cy="41550"/>
          </a:xfrm>
        </p:grpSpPr>
        <p:sp>
          <p:nvSpPr>
            <p:cNvPr id="1984" name="Google Shape;1984;p74"/>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4"/>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6" name="Google Shape;1986;p74"/>
          <p:cNvGrpSpPr/>
          <p:nvPr/>
        </p:nvGrpSpPr>
        <p:grpSpPr>
          <a:xfrm>
            <a:off x="7134565" y="2999759"/>
            <a:ext cx="181026" cy="69896"/>
            <a:chOff x="4659775" y="2072775"/>
            <a:chExt cx="74325" cy="28700"/>
          </a:xfrm>
        </p:grpSpPr>
        <p:sp>
          <p:nvSpPr>
            <p:cNvPr id="1987" name="Google Shape;1987;p74"/>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4"/>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4"/>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0" name="Google Shape;1990;p74"/>
          <p:cNvGrpSpPr/>
          <p:nvPr/>
        </p:nvGrpSpPr>
        <p:grpSpPr>
          <a:xfrm>
            <a:off x="8054421" y="2790324"/>
            <a:ext cx="167387" cy="89197"/>
            <a:chOff x="4662475" y="1976500"/>
            <a:chExt cx="68725" cy="36625"/>
          </a:xfrm>
        </p:grpSpPr>
        <p:sp>
          <p:nvSpPr>
            <p:cNvPr id="1991" name="Google Shape;1991;p74"/>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4"/>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4"/>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4" name="Google Shape;1994;p74"/>
          <p:cNvGrpSpPr/>
          <p:nvPr/>
        </p:nvGrpSpPr>
        <p:grpSpPr>
          <a:xfrm>
            <a:off x="7751326" y="2793764"/>
            <a:ext cx="166899" cy="82317"/>
            <a:chOff x="4920150" y="1977875"/>
            <a:chExt cx="68525" cy="33800"/>
          </a:xfrm>
        </p:grpSpPr>
        <p:sp>
          <p:nvSpPr>
            <p:cNvPr id="1995" name="Google Shape;1995;p74"/>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4"/>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4"/>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8" name="Google Shape;1998;p74"/>
          <p:cNvGrpSpPr/>
          <p:nvPr/>
        </p:nvGrpSpPr>
        <p:grpSpPr>
          <a:xfrm>
            <a:off x="7162483" y="3197682"/>
            <a:ext cx="125190" cy="127859"/>
            <a:chOff x="4676550" y="2160575"/>
            <a:chExt cx="51400" cy="52500"/>
          </a:xfrm>
        </p:grpSpPr>
        <p:sp>
          <p:nvSpPr>
            <p:cNvPr id="1999" name="Google Shape;1999;p74"/>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4"/>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4"/>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2" name="Google Shape;2002;p74"/>
          <p:cNvGrpSpPr/>
          <p:nvPr/>
        </p:nvGrpSpPr>
        <p:grpSpPr>
          <a:xfrm>
            <a:off x="7459741" y="3204714"/>
            <a:ext cx="145405" cy="113794"/>
            <a:chOff x="4768325" y="2163475"/>
            <a:chExt cx="59700" cy="46725"/>
          </a:xfrm>
        </p:grpSpPr>
        <p:sp>
          <p:nvSpPr>
            <p:cNvPr id="2003" name="Google Shape;2003;p74"/>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4"/>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5" name="Google Shape;2005;p74"/>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4"/>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4"/>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4"/>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4"/>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4"/>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1" name="Google Shape;2011;p74"/>
          <p:cNvGrpSpPr/>
          <p:nvPr/>
        </p:nvGrpSpPr>
        <p:grpSpPr>
          <a:xfrm>
            <a:off x="7476059" y="3459808"/>
            <a:ext cx="112768" cy="106853"/>
            <a:chOff x="4768575" y="2253950"/>
            <a:chExt cx="46300" cy="43875"/>
          </a:xfrm>
        </p:grpSpPr>
        <p:sp>
          <p:nvSpPr>
            <p:cNvPr id="2012" name="Google Shape;2012;p74"/>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4"/>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4" name="Google Shape;2014;p74"/>
          <p:cNvGrpSpPr/>
          <p:nvPr/>
        </p:nvGrpSpPr>
        <p:grpSpPr>
          <a:xfrm>
            <a:off x="7775682" y="3948834"/>
            <a:ext cx="118187" cy="146246"/>
            <a:chOff x="4960900" y="2433225"/>
            <a:chExt cx="48525" cy="60050"/>
          </a:xfrm>
        </p:grpSpPr>
        <p:sp>
          <p:nvSpPr>
            <p:cNvPr id="2015" name="Google Shape;2015;p74"/>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4"/>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7" name="Google Shape;2017;p74"/>
          <p:cNvGrpSpPr/>
          <p:nvPr/>
        </p:nvGrpSpPr>
        <p:grpSpPr>
          <a:xfrm>
            <a:off x="7464247" y="4212895"/>
            <a:ext cx="136394" cy="143810"/>
            <a:chOff x="4854075" y="2527625"/>
            <a:chExt cx="56000" cy="59050"/>
          </a:xfrm>
        </p:grpSpPr>
        <p:sp>
          <p:nvSpPr>
            <p:cNvPr id="2018" name="Google Shape;2018;p74"/>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4"/>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0" name="Google Shape;2020;p74"/>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4"/>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4"/>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3" name="Google Shape;2023;p74"/>
          <p:cNvGrpSpPr/>
          <p:nvPr/>
        </p:nvGrpSpPr>
        <p:grpSpPr>
          <a:xfrm>
            <a:off x="8088458" y="3676639"/>
            <a:ext cx="99312" cy="160797"/>
            <a:chOff x="5059700" y="2334775"/>
            <a:chExt cx="40775" cy="66025"/>
          </a:xfrm>
        </p:grpSpPr>
        <p:sp>
          <p:nvSpPr>
            <p:cNvPr id="2024" name="Google Shape;2024;p74"/>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4"/>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4"/>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4"/>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4"/>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4"/>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4"/>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4"/>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4"/>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p74"/>
          <p:cNvGrpSpPr/>
          <p:nvPr/>
        </p:nvGrpSpPr>
        <p:grpSpPr>
          <a:xfrm>
            <a:off x="8045622" y="3941771"/>
            <a:ext cx="184984" cy="160371"/>
            <a:chOff x="5037700" y="2430325"/>
            <a:chExt cx="75950" cy="65850"/>
          </a:xfrm>
        </p:grpSpPr>
        <p:sp>
          <p:nvSpPr>
            <p:cNvPr id="2034" name="Google Shape;2034;p74"/>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4"/>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6" name="Google Shape;2036;p74"/>
          <p:cNvGrpSpPr/>
          <p:nvPr/>
        </p:nvGrpSpPr>
        <p:grpSpPr>
          <a:xfrm>
            <a:off x="7465128" y="3708223"/>
            <a:ext cx="173014" cy="97629"/>
            <a:chOff x="4756975" y="2341800"/>
            <a:chExt cx="91975" cy="51925"/>
          </a:xfrm>
        </p:grpSpPr>
        <p:sp>
          <p:nvSpPr>
            <p:cNvPr id="2037" name="Google Shape;2037;p74"/>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4"/>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4"/>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4"/>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4"/>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4"/>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4"/>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4"/>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4"/>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4"/>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4"/>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4"/>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4"/>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4"/>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4"/>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4"/>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4"/>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4"/>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4"/>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4"/>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7" name="Google Shape;2057;p74"/>
          <p:cNvGrpSpPr/>
          <p:nvPr/>
        </p:nvGrpSpPr>
        <p:grpSpPr>
          <a:xfrm>
            <a:off x="7732065" y="4196920"/>
            <a:ext cx="212497" cy="175761"/>
            <a:chOff x="4943575" y="2516350"/>
            <a:chExt cx="98675" cy="81700"/>
          </a:xfrm>
        </p:grpSpPr>
        <p:sp>
          <p:nvSpPr>
            <p:cNvPr id="2058" name="Google Shape;2058;p74"/>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4"/>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4"/>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4"/>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4"/>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4"/>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4"/>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4"/>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4"/>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4"/>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4"/>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4"/>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4"/>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4"/>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4"/>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4"/>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4"/>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4"/>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4"/>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4"/>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4"/>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4"/>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4"/>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4"/>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4"/>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4"/>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4"/>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4"/>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4"/>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4"/>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4"/>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4"/>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4"/>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4"/>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4"/>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4"/>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4"/>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4"/>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4"/>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4"/>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4"/>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4"/>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4"/>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4"/>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4"/>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4"/>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4"/>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4"/>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4"/>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4"/>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4"/>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4"/>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4"/>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4"/>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4"/>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4"/>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4"/>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4"/>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4"/>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4"/>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4"/>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4"/>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4"/>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4"/>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4"/>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4"/>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4"/>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4"/>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4"/>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4"/>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4"/>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4"/>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4"/>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4"/>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4"/>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4"/>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4"/>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4"/>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6" name="Google Shape;2136;p74"/>
          <p:cNvGrpSpPr/>
          <p:nvPr/>
        </p:nvGrpSpPr>
        <p:grpSpPr>
          <a:xfrm>
            <a:off x="1990126" y="3423163"/>
            <a:ext cx="965351" cy="134611"/>
            <a:chOff x="4411970" y="2962952"/>
            <a:chExt cx="706544" cy="104212"/>
          </a:xfrm>
        </p:grpSpPr>
        <p:sp>
          <p:nvSpPr>
            <p:cNvPr id="2137" name="Google Shape;2137;p74"/>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4"/>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4"/>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4"/>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1" name="Google Shape;2141;p74"/>
          <p:cNvGrpSpPr/>
          <p:nvPr/>
        </p:nvGrpSpPr>
        <p:grpSpPr>
          <a:xfrm>
            <a:off x="1990126" y="3012077"/>
            <a:ext cx="960158" cy="289172"/>
            <a:chOff x="4411970" y="2726085"/>
            <a:chExt cx="643107" cy="193659"/>
          </a:xfrm>
        </p:grpSpPr>
        <p:sp>
          <p:nvSpPr>
            <p:cNvPr id="2142" name="Google Shape;2142;p74"/>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4"/>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4"/>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5" name="Google Shape;2145;p74"/>
          <p:cNvGrpSpPr/>
          <p:nvPr/>
        </p:nvGrpSpPr>
        <p:grpSpPr>
          <a:xfrm>
            <a:off x="993018" y="3278187"/>
            <a:ext cx="833173" cy="259209"/>
            <a:chOff x="4411970" y="4340222"/>
            <a:chExt cx="779467" cy="242683"/>
          </a:xfrm>
        </p:grpSpPr>
        <p:sp>
          <p:nvSpPr>
            <p:cNvPr id="2146" name="Google Shape;2146;p74"/>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4"/>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4"/>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9" name="Google Shape;2149;p74"/>
          <p:cNvGrpSpPr/>
          <p:nvPr/>
        </p:nvGrpSpPr>
        <p:grpSpPr>
          <a:xfrm>
            <a:off x="1990126" y="2673933"/>
            <a:ext cx="965160" cy="216230"/>
            <a:chOff x="4411970" y="2468674"/>
            <a:chExt cx="747317" cy="167425"/>
          </a:xfrm>
        </p:grpSpPr>
        <p:sp>
          <p:nvSpPr>
            <p:cNvPr id="2150" name="Google Shape;2150;p74"/>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4"/>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2" name="Google Shape;2152;p74"/>
          <p:cNvGrpSpPr/>
          <p:nvPr/>
        </p:nvGrpSpPr>
        <p:grpSpPr>
          <a:xfrm>
            <a:off x="988873" y="2578650"/>
            <a:ext cx="810451" cy="319148"/>
            <a:chOff x="4411970" y="3686602"/>
            <a:chExt cx="797845" cy="314215"/>
          </a:xfrm>
        </p:grpSpPr>
        <p:sp>
          <p:nvSpPr>
            <p:cNvPr id="2153" name="Google Shape;2153;p74"/>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4"/>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4"/>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4"/>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4"/>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8" name="Google Shape;2158;p74"/>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9" name="Google Shape;2159;p74"/>
          <p:cNvGrpSpPr/>
          <p:nvPr/>
        </p:nvGrpSpPr>
        <p:grpSpPr>
          <a:xfrm>
            <a:off x="988970" y="2333174"/>
            <a:ext cx="1970333" cy="208784"/>
            <a:chOff x="6336019" y="3733725"/>
            <a:chExt cx="2566206" cy="351310"/>
          </a:xfrm>
        </p:grpSpPr>
        <p:sp>
          <p:nvSpPr>
            <p:cNvPr id="2160" name="Google Shape;2160;p74"/>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4"/>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4"/>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4"/>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4" name="Google Shape;2164;p74"/>
          <p:cNvGrpSpPr/>
          <p:nvPr/>
        </p:nvGrpSpPr>
        <p:grpSpPr>
          <a:xfrm>
            <a:off x="1990126" y="3940729"/>
            <a:ext cx="946551" cy="153200"/>
            <a:chOff x="4404545" y="3301592"/>
            <a:chExt cx="782403" cy="129272"/>
          </a:xfrm>
        </p:grpSpPr>
        <p:sp>
          <p:nvSpPr>
            <p:cNvPr id="2165" name="Google Shape;2165;p74"/>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4"/>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7" name="Google Shape;2167;p74"/>
          <p:cNvGrpSpPr/>
          <p:nvPr/>
        </p:nvGrpSpPr>
        <p:grpSpPr>
          <a:xfrm>
            <a:off x="1990126" y="3679688"/>
            <a:ext cx="962257" cy="139127"/>
            <a:chOff x="4411970" y="3131459"/>
            <a:chExt cx="710520" cy="117397"/>
          </a:xfrm>
        </p:grpSpPr>
        <p:sp>
          <p:nvSpPr>
            <p:cNvPr id="2168" name="Google Shape;2168;p74"/>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4"/>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0" name="Google Shape;2170;p74"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1" name="Google Shape;2171;p74"/>
          <p:cNvGrpSpPr/>
          <p:nvPr/>
        </p:nvGrpSpPr>
        <p:grpSpPr>
          <a:xfrm>
            <a:off x="990271" y="3614482"/>
            <a:ext cx="823838" cy="458988"/>
            <a:chOff x="4411970" y="1801825"/>
            <a:chExt cx="734586" cy="409262"/>
          </a:xfrm>
        </p:grpSpPr>
        <p:sp>
          <p:nvSpPr>
            <p:cNvPr id="2172" name="Google Shape;2172;p74"/>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4"/>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4" name="Google Shape;2174;p74"/>
          <p:cNvGrpSpPr/>
          <p:nvPr/>
        </p:nvGrpSpPr>
        <p:grpSpPr>
          <a:xfrm>
            <a:off x="990271" y="4162908"/>
            <a:ext cx="856348" cy="212039"/>
            <a:chOff x="4411970" y="2233974"/>
            <a:chExt cx="763574" cy="189068"/>
          </a:xfrm>
        </p:grpSpPr>
        <p:sp>
          <p:nvSpPr>
            <p:cNvPr id="2175" name="Google Shape;2175;p74"/>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4"/>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7" name="Google Shape;2177;p74"/>
          <p:cNvGrpSpPr/>
          <p:nvPr/>
        </p:nvGrpSpPr>
        <p:grpSpPr>
          <a:xfrm>
            <a:off x="3100467" y="2338244"/>
            <a:ext cx="511602" cy="511602"/>
            <a:chOff x="5681300" y="2527788"/>
            <a:chExt cx="805800" cy="805800"/>
          </a:xfrm>
        </p:grpSpPr>
        <p:sp>
          <p:nvSpPr>
            <p:cNvPr id="2178" name="Google Shape;2178;p74"/>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4"/>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0" name="Google Shape;2180;p74"/>
          <p:cNvGrpSpPr/>
          <p:nvPr/>
        </p:nvGrpSpPr>
        <p:grpSpPr>
          <a:xfrm>
            <a:off x="3097662" y="3104827"/>
            <a:ext cx="513021" cy="512935"/>
            <a:chOff x="4049800" y="640400"/>
            <a:chExt cx="858900" cy="858900"/>
          </a:xfrm>
        </p:grpSpPr>
        <p:sp>
          <p:nvSpPr>
            <p:cNvPr id="2181" name="Google Shape;2181;p74"/>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4"/>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3" name="Google Shape;2183;p74"/>
          <p:cNvGrpSpPr/>
          <p:nvPr/>
        </p:nvGrpSpPr>
        <p:grpSpPr>
          <a:xfrm>
            <a:off x="3014861" y="3756719"/>
            <a:ext cx="686489" cy="686585"/>
            <a:chOff x="5080188" y="927900"/>
            <a:chExt cx="961200" cy="961200"/>
          </a:xfrm>
        </p:grpSpPr>
        <p:sp>
          <p:nvSpPr>
            <p:cNvPr id="2184" name="Google Shape;2184;p74"/>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4"/>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4"/>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4"/>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4"/>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4"/>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4"/>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4"/>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2" name="Google Shape;2192;p74"/>
          <p:cNvGrpSpPr/>
          <p:nvPr/>
        </p:nvGrpSpPr>
        <p:grpSpPr>
          <a:xfrm>
            <a:off x="3798012" y="3849448"/>
            <a:ext cx="510373" cy="510937"/>
            <a:chOff x="7508249" y="1522825"/>
            <a:chExt cx="1326332" cy="1322987"/>
          </a:xfrm>
        </p:grpSpPr>
        <p:sp>
          <p:nvSpPr>
            <p:cNvPr id="2193" name="Google Shape;2193;p74"/>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4"/>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4"/>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4"/>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4"/>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4"/>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4"/>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4"/>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4"/>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4"/>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3" name="Google Shape;2203;p74"/>
          <p:cNvGrpSpPr/>
          <p:nvPr/>
        </p:nvGrpSpPr>
        <p:grpSpPr>
          <a:xfrm>
            <a:off x="4489605" y="3850853"/>
            <a:ext cx="492652" cy="503348"/>
            <a:chOff x="6039282" y="1042577"/>
            <a:chExt cx="734315" cy="731929"/>
          </a:xfrm>
        </p:grpSpPr>
        <p:sp>
          <p:nvSpPr>
            <p:cNvPr id="2204" name="Google Shape;2204;p74"/>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4"/>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4"/>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4"/>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4"/>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4"/>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4"/>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4"/>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4"/>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4"/>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4"/>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4"/>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4"/>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4"/>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4"/>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4"/>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4"/>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4"/>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4"/>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4"/>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4"/>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5" name="Google Shape;2225;p74"/>
          <p:cNvGrpSpPr/>
          <p:nvPr/>
        </p:nvGrpSpPr>
        <p:grpSpPr>
          <a:xfrm>
            <a:off x="5130019" y="2346894"/>
            <a:ext cx="483304" cy="504902"/>
            <a:chOff x="1825800" y="1651625"/>
            <a:chExt cx="568125" cy="591775"/>
          </a:xfrm>
        </p:grpSpPr>
        <p:sp>
          <p:nvSpPr>
            <p:cNvPr id="2226" name="Google Shape;2226;p74"/>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4"/>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4"/>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4"/>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4"/>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4"/>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2" name="Google Shape;2232;p74"/>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4"/>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4"/>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4"/>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4"/>
          <p:cNvSpPr txBox="1">
            <a:spLocks noGrp="1"/>
          </p:cNvSpPr>
          <p:nvPr>
            <p:ph type="title" idx="4294967295"/>
          </p:nvPr>
        </p:nvSpPr>
        <p:spPr>
          <a:xfrm>
            <a:off x="1068100" y="929129"/>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grpSp>
        <p:nvGrpSpPr>
          <p:cNvPr id="2241" name="Google Shape;2241;p75"/>
          <p:cNvGrpSpPr/>
          <p:nvPr/>
        </p:nvGrpSpPr>
        <p:grpSpPr>
          <a:xfrm>
            <a:off x="745571" y="1168666"/>
            <a:ext cx="2492868" cy="1379876"/>
            <a:chOff x="2654821" y="2311071"/>
            <a:chExt cx="2279715" cy="1262120"/>
          </a:xfrm>
        </p:grpSpPr>
        <p:grpSp>
          <p:nvGrpSpPr>
            <p:cNvPr id="2242" name="Google Shape;2242;p75"/>
            <p:cNvGrpSpPr/>
            <p:nvPr/>
          </p:nvGrpSpPr>
          <p:grpSpPr>
            <a:xfrm>
              <a:off x="4034269" y="2840745"/>
              <a:ext cx="40212" cy="36437"/>
              <a:chOff x="4293400" y="2574725"/>
              <a:chExt cx="84425" cy="80100"/>
            </a:xfrm>
          </p:grpSpPr>
          <p:sp>
            <p:nvSpPr>
              <p:cNvPr id="2243" name="Google Shape;2243;p7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244" name="Google Shape;2244;p7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5" name="Google Shape;2245;p75"/>
            <p:cNvGrpSpPr/>
            <p:nvPr/>
          </p:nvGrpSpPr>
          <p:grpSpPr>
            <a:xfrm>
              <a:off x="3894606" y="2334874"/>
              <a:ext cx="913198" cy="518984"/>
              <a:chOff x="4000175" y="1462675"/>
              <a:chExt cx="1917275" cy="1140875"/>
            </a:xfrm>
          </p:grpSpPr>
          <p:sp>
            <p:nvSpPr>
              <p:cNvPr id="2246" name="Google Shape;2246;p7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247" name="Google Shape;2247;p75"/>
              <p:cNvGrpSpPr/>
              <p:nvPr/>
            </p:nvGrpSpPr>
            <p:grpSpPr>
              <a:xfrm>
                <a:off x="4000175" y="1462675"/>
                <a:ext cx="1917275" cy="1140875"/>
                <a:chOff x="4000175" y="1462675"/>
                <a:chExt cx="1917275" cy="1140875"/>
              </a:xfrm>
            </p:grpSpPr>
            <p:sp>
              <p:nvSpPr>
                <p:cNvPr id="2248" name="Google Shape;2248;p7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249" name="Google Shape;2249;p7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253" name="Google Shape;2253;p7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54" name="Google Shape;2254;p75"/>
            <p:cNvGrpSpPr/>
            <p:nvPr/>
          </p:nvGrpSpPr>
          <p:grpSpPr>
            <a:xfrm>
              <a:off x="3875768" y="2846704"/>
              <a:ext cx="44796" cy="47366"/>
              <a:chOff x="3960625" y="2587825"/>
              <a:chExt cx="94050" cy="104125"/>
            </a:xfrm>
          </p:grpSpPr>
          <p:sp>
            <p:nvSpPr>
              <p:cNvPr id="2255" name="Google Shape;2255;p7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256" name="Google Shape;2256;p7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7" name="Google Shape;2257;p75"/>
            <p:cNvGrpSpPr/>
            <p:nvPr/>
          </p:nvGrpSpPr>
          <p:grpSpPr>
            <a:xfrm>
              <a:off x="3782759" y="2807162"/>
              <a:ext cx="82686" cy="85487"/>
              <a:chOff x="3765350" y="2500900"/>
              <a:chExt cx="173600" cy="187925"/>
            </a:xfrm>
          </p:grpSpPr>
          <p:sp>
            <p:nvSpPr>
              <p:cNvPr id="2258" name="Google Shape;2258;p7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259" name="Google Shape;2259;p7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4" name="Google Shape;2264;p75"/>
            <p:cNvGrpSpPr/>
            <p:nvPr/>
          </p:nvGrpSpPr>
          <p:grpSpPr>
            <a:xfrm>
              <a:off x="3775674" y="2798496"/>
              <a:ext cx="40545" cy="23564"/>
              <a:chOff x="3750475" y="2481850"/>
              <a:chExt cx="85125" cy="51800"/>
            </a:xfrm>
          </p:grpSpPr>
          <p:sp>
            <p:nvSpPr>
              <p:cNvPr id="2265" name="Google Shape;2265;p7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267" name="Google Shape;2267;p75"/>
            <p:cNvGrpSpPr/>
            <p:nvPr/>
          </p:nvGrpSpPr>
          <p:grpSpPr>
            <a:xfrm>
              <a:off x="3716946" y="2776024"/>
              <a:ext cx="81971" cy="76912"/>
              <a:chOff x="3627175" y="2432450"/>
              <a:chExt cx="172100" cy="169075"/>
            </a:xfrm>
          </p:grpSpPr>
          <p:sp>
            <p:nvSpPr>
              <p:cNvPr id="2268" name="Google Shape;2268;p7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270" name="Google Shape;2270;p7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271" name="Google Shape;2271;p75"/>
            <p:cNvGrpSpPr/>
            <p:nvPr/>
          </p:nvGrpSpPr>
          <p:grpSpPr>
            <a:xfrm>
              <a:off x="3685682" y="2845624"/>
              <a:ext cx="29311" cy="45055"/>
              <a:chOff x="3561536" y="2585450"/>
              <a:chExt cx="61539" cy="99045"/>
            </a:xfrm>
          </p:grpSpPr>
          <p:sp>
            <p:nvSpPr>
              <p:cNvPr id="2272" name="Google Shape;2272;p7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274" name="Google Shape;2274;p75"/>
            <p:cNvGrpSpPr/>
            <p:nvPr/>
          </p:nvGrpSpPr>
          <p:grpSpPr>
            <a:xfrm>
              <a:off x="3849905" y="2572252"/>
              <a:ext cx="74339" cy="119559"/>
              <a:chOff x="3906325" y="1984500"/>
              <a:chExt cx="156075" cy="262825"/>
            </a:xfrm>
          </p:grpSpPr>
          <p:sp>
            <p:nvSpPr>
              <p:cNvPr id="2275" name="Google Shape;2275;p7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276" name="Google Shape;2276;p7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7" name="Google Shape;2277;p75"/>
            <p:cNvGrpSpPr/>
            <p:nvPr/>
          </p:nvGrpSpPr>
          <p:grpSpPr>
            <a:xfrm>
              <a:off x="2654821" y="2414345"/>
              <a:ext cx="667570" cy="558731"/>
              <a:chOff x="1397225" y="1637375"/>
              <a:chExt cx="1401575" cy="1228250"/>
            </a:xfrm>
          </p:grpSpPr>
          <p:sp>
            <p:nvSpPr>
              <p:cNvPr id="2278" name="Google Shape;2278;p7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279" name="Google Shape;2279;p75"/>
              <p:cNvGrpSpPr/>
              <p:nvPr/>
            </p:nvGrpSpPr>
            <p:grpSpPr>
              <a:xfrm>
                <a:off x="1397225" y="1637375"/>
                <a:ext cx="1398775" cy="1228250"/>
                <a:chOff x="1397225" y="1637375"/>
                <a:chExt cx="1398775" cy="1228250"/>
              </a:xfrm>
            </p:grpSpPr>
            <p:sp>
              <p:nvSpPr>
                <p:cNvPr id="2280" name="Google Shape;2280;p7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82" name="Google Shape;2282;p75"/>
            <p:cNvGrpSpPr/>
            <p:nvPr/>
          </p:nvGrpSpPr>
          <p:grpSpPr>
            <a:xfrm>
              <a:off x="3230417" y="3103734"/>
              <a:ext cx="282982" cy="280332"/>
              <a:chOff x="2605700" y="3152850"/>
              <a:chExt cx="594125" cy="616250"/>
            </a:xfrm>
          </p:grpSpPr>
          <p:sp>
            <p:nvSpPr>
              <p:cNvPr id="2283" name="Google Shape;2283;p7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284" name="Google Shape;2284;p7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285" name="Google Shape;2285;p75"/>
            <p:cNvGrpSpPr/>
            <p:nvPr/>
          </p:nvGrpSpPr>
          <p:grpSpPr>
            <a:xfrm>
              <a:off x="3265985" y="3226989"/>
              <a:ext cx="87151" cy="346202"/>
              <a:chOff x="2680375" y="3423800"/>
              <a:chExt cx="182975" cy="761050"/>
            </a:xfrm>
          </p:grpSpPr>
          <p:sp>
            <p:nvSpPr>
              <p:cNvPr id="2286" name="Google Shape;2286;p7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287" name="Google Shape;2287;p7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8" name="Google Shape;2288;p75"/>
            <p:cNvGrpSpPr/>
            <p:nvPr/>
          </p:nvGrpSpPr>
          <p:grpSpPr>
            <a:xfrm>
              <a:off x="3855466" y="3289811"/>
              <a:ext cx="112514" cy="94210"/>
              <a:chOff x="3918000" y="3561900"/>
              <a:chExt cx="236225" cy="207100"/>
            </a:xfrm>
          </p:grpSpPr>
          <p:sp>
            <p:nvSpPr>
              <p:cNvPr id="2289" name="Google Shape;2289;p7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290" name="Google Shape;2290;p7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1" name="Google Shape;2291;p7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294" name="Google Shape;2294;p75"/>
            <p:cNvGrpSpPr/>
            <p:nvPr/>
          </p:nvGrpSpPr>
          <p:grpSpPr>
            <a:xfrm>
              <a:off x="2905224" y="2311071"/>
              <a:ext cx="596721" cy="528992"/>
              <a:chOff x="1922950" y="1410350"/>
              <a:chExt cx="1252825" cy="1162875"/>
            </a:xfrm>
          </p:grpSpPr>
          <p:sp>
            <p:nvSpPr>
              <p:cNvPr id="2295" name="Google Shape;2295;p7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311" name="Google Shape;2311;p7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31" name="Google Shape;2331;p7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32" name="Google Shape;2332;p7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3" name="Google Shape;2333;p75"/>
            <p:cNvGrpSpPr/>
            <p:nvPr/>
          </p:nvGrpSpPr>
          <p:grpSpPr>
            <a:xfrm>
              <a:off x="3280929" y="3294542"/>
              <a:ext cx="109894" cy="272224"/>
              <a:chOff x="2711750" y="3572300"/>
              <a:chExt cx="230725" cy="598425"/>
            </a:xfrm>
          </p:grpSpPr>
          <p:sp>
            <p:nvSpPr>
              <p:cNvPr id="2334" name="Google Shape;2334;p7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6" name="Google Shape;2336;p7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7" name="Google Shape;2337;p75"/>
            <p:cNvGrpSpPr/>
            <p:nvPr/>
          </p:nvGrpSpPr>
          <p:grpSpPr>
            <a:xfrm>
              <a:off x="3790439" y="2408636"/>
              <a:ext cx="73017" cy="75684"/>
              <a:chOff x="3781475" y="1624825"/>
              <a:chExt cx="153300" cy="166375"/>
            </a:xfrm>
          </p:grpSpPr>
          <p:sp>
            <p:nvSpPr>
              <p:cNvPr id="2338" name="Google Shape;2338;p7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2" name="Google Shape;2342;p7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9" name="Google Shape;2349;p75"/>
            <p:cNvGrpSpPr/>
            <p:nvPr/>
          </p:nvGrpSpPr>
          <p:grpSpPr>
            <a:xfrm>
              <a:off x="4403342" y="3107749"/>
              <a:ext cx="316680" cy="101374"/>
              <a:chOff x="5068275" y="3161675"/>
              <a:chExt cx="664875" cy="222850"/>
            </a:xfrm>
          </p:grpSpPr>
          <p:sp>
            <p:nvSpPr>
              <p:cNvPr id="2350" name="Google Shape;2350;p7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4" name="Google Shape;2354;p7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3" name="Google Shape;2383;p75"/>
            <p:cNvGrpSpPr/>
            <p:nvPr/>
          </p:nvGrpSpPr>
          <p:grpSpPr>
            <a:xfrm>
              <a:off x="3697513" y="2707266"/>
              <a:ext cx="59549" cy="79733"/>
              <a:chOff x="3586375" y="2281300"/>
              <a:chExt cx="125025" cy="175275"/>
            </a:xfrm>
          </p:grpSpPr>
          <p:sp>
            <p:nvSpPr>
              <p:cNvPr id="2384" name="Google Shape;2384;p7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6" name="Google Shape;2386;p7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7" name="Google Shape;2387;p75"/>
            <p:cNvGrpSpPr/>
            <p:nvPr/>
          </p:nvGrpSpPr>
          <p:grpSpPr>
            <a:xfrm>
              <a:off x="4513224" y="3221724"/>
              <a:ext cx="274563" cy="280321"/>
              <a:chOff x="5298975" y="3412225"/>
              <a:chExt cx="576450" cy="616225"/>
            </a:xfrm>
          </p:grpSpPr>
          <p:sp>
            <p:nvSpPr>
              <p:cNvPr id="2388" name="Google Shape;2388;p7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89" name="Google Shape;2389;p7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0" name="Google Shape;2390;p75"/>
            <p:cNvGrpSpPr/>
            <p:nvPr/>
          </p:nvGrpSpPr>
          <p:grpSpPr>
            <a:xfrm>
              <a:off x="4824403" y="3421846"/>
              <a:ext cx="110132" cy="130647"/>
              <a:chOff x="5952300" y="3852150"/>
              <a:chExt cx="231225" cy="287200"/>
            </a:xfrm>
          </p:grpSpPr>
          <p:sp>
            <p:nvSpPr>
              <p:cNvPr id="2391" name="Google Shape;2391;p7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3" name="Google Shape;2393;p7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1" name="Google Shape;2401;p75"/>
            <p:cNvGrpSpPr/>
            <p:nvPr/>
          </p:nvGrpSpPr>
          <p:grpSpPr>
            <a:xfrm>
              <a:off x="4295710" y="3079670"/>
              <a:ext cx="14968" cy="27135"/>
              <a:chOff x="4842300" y="3099950"/>
              <a:chExt cx="31425" cy="59650"/>
            </a:xfrm>
          </p:grpSpPr>
          <p:sp>
            <p:nvSpPr>
              <p:cNvPr id="2402" name="Google Shape;2402;p7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6" name="Google Shape;2406;p7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4" name="Google Shape;2414;p75"/>
            <p:cNvGrpSpPr/>
            <p:nvPr/>
          </p:nvGrpSpPr>
          <p:grpSpPr>
            <a:xfrm>
              <a:off x="3831056" y="2816010"/>
              <a:ext cx="37378" cy="27612"/>
              <a:chOff x="3866750" y="2520350"/>
              <a:chExt cx="78475" cy="60700"/>
            </a:xfrm>
          </p:grpSpPr>
          <p:sp>
            <p:nvSpPr>
              <p:cNvPr id="2415" name="Google Shape;2415;p7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9" name="Google Shape;2419;p7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36" name="Google Shape;2436;p7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48" name="Google Shape;2448;p7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1" name="Google Shape;2461;p75"/>
            <p:cNvGrpSpPr/>
            <p:nvPr/>
          </p:nvGrpSpPr>
          <p:grpSpPr>
            <a:xfrm>
              <a:off x="3632736" y="3051591"/>
              <a:ext cx="63288" cy="45217"/>
              <a:chOff x="3450375" y="3038225"/>
              <a:chExt cx="132875" cy="99400"/>
            </a:xfrm>
          </p:grpSpPr>
          <p:sp>
            <p:nvSpPr>
              <p:cNvPr id="2462" name="Google Shape;2462;p7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4" name="Google Shape;2464;p7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73" name="Google Shape;2473;p7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83" name="Google Shape;2483;p7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89" name="Google Shape;2489;p7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5"/>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9" name="Google Shape;2499;p75"/>
          <p:cNvGrpSpPr/>
          <p:nvPr/>
        </p:nvGrpSpPr>
        <p:grpSpPr>
          <a:xfrm>
            <a:off x="3554131" y="1233340"/>
            <a:ext cx="2078182" cy="1366558"/>
            <a:chOff x="235800" y="830650"/>
            <a:chExt cx="6978450" cy="4588844"/>
          </a:xfrm>
        </p:grpSpPr>
        <p:sp>
          <p:nvSpPr>
            <p:cNvPr id="2500" name="Google Shape;2500;p75"/>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5"/>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5"/>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5"/>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5"/>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5"/>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6" name="Google Shape;2506;p75"/>
          <p:cNvGrpSpPr/>
          <p:nvPr/>
        </p:nvGrpSpPr>
        <p:grpSpPr>
          <a:xfrm>
            <a:off x="742628" y="3064442"/>
            <a:ext cx="2622876" cy="1333540"/>
            <a:chOff x="238125" y="1038125"/>
            <a:chExt cx="7146800" cy="3633625"/>
          </a:xfrm>
        </p:grpSpPr>
        <p:sp>
          <p:nvSpPr>
            <p:cNvPr id="2507" name="Google Shape;2507;p75"/>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5"/>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5"/>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5"/>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5"/>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5"/>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5"/>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5"/>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5"/>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5"/>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5"/>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5"/>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5"/>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5"/>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5"/>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5"/>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5"/>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5"/>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5"/>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5"/>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5"/>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5"/>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5"/>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5"/>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5"/>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5"/>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5"/>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5"/>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5"/>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5"/>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5"/>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5"/>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5"/>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5"/>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5"/>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5"/>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5"/>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5"/>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5"/>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5"/>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5"/>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5"/>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5"/>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5"/>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5"/>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5"/>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5"/>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5"/>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5"/>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5"/>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5"/>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5"/>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5"/>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5"/>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5"/>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5"/>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5"/>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5"/>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5"/>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5"/>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5"/>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5"/>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5"/>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5"/>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5"/>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5"/>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5"/>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5"/>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5"/>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5"/>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5"/>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5"/>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5"/>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5"/>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5"/>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5"/>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5"/>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5"/>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5"/>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5"/>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5"/>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5"/>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5"/>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5"/>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5"/>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5"/>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5"/>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5"/>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5"/>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5"/>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5"/>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5"/>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5"/>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5"/>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5"/>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5"/>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5"/>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5"/>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5"/>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5"/>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5"/>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5"/>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5"/>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5"/>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5"/>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5"/>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5"/>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5"/>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5"/>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5"/>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5"/>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5"/>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5"/>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5"/>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5"/>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5"/>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5"/>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5"/>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5"/>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5"/>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5"/>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5"/>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5"/>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5"/>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5"/>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5"/>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5"/>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5"/>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5"/>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5"/>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5"/>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5"/>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5"/>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5"/>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5"/>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5"/>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5"/>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5"/>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5"/>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5"/>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5"/>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5"/>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5"/>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5"/>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5"/>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5"/>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5"/>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5"/>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5"/>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5"/>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5"/>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5"/>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5"/>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5"/>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5"/>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5"/>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5"/>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5"/>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5"/>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5"/>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5"/>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5"/>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5"/>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5"/>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5"/>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5"/>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5"/>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5"/>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5"/>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5"/>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5"/>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5"/>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5"/>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5"/>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5"/>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5"/>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5"/>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5"/>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5"/>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5"/>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5"/>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5"/>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5"/>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5"/>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5"/>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5"/>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5"/>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5"/>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5"/>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5"/>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5"/>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5"/>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5"/>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5"/>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5"/>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5"/>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5"/>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5"/>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5"/>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5"/>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5"/>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5"/>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5"/>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5"/>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5"/>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5"/>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5"/>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5"/>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5"/>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5"/>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5"/>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5"/>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5"/>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5"/>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5"/>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5"/>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5"/>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5"/>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5"/>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5"/>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5"/>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5"/>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5"/>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5"/>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5"/>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5"/>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5"/>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5"/>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5"/>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5"/>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5"/>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5"/>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5"/>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5"/>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5"/>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5"/>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5"/>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5"/>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5"/>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5"/>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5"/>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5"/>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5"/>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5"/>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5"/>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5"/>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5"/>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5"/>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5"/>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5"/>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5"/>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5"/>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5"/>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5"/>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5"/>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5"/>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5"/>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5"/>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5"/>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5"/>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5"/>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5"/>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5"/>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5"/>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5"/>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5"/>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5"/>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5"/>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5"/>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5"/>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5"/>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5"/>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5"/>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5"/>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5"/>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5"/>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5"/>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5"/>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5"/>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5"/>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5"/>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5"/>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5"/>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5"/>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5"/>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5"/>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5"/>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5"/>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5"/>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5"/>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5"/>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5"/>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5"/>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5"/>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5"/>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5"/>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5"/>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5"/>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5"/>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5"/>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5"/>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5"/>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5"/>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5"/>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5"/>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5"/>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5"/>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5"/>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5"/>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5"/>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5"/>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5"/>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5"/>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5"/>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5"/>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5"/>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5"/>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5"/>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5"/>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5"/>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5"/>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5"/>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5"/>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5"/>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5"/>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5"/>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5"/>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5"/>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5"/>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5"/>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5"/>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5"/>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5"/>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5"/>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5"/>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5"/>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5"/>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5"/>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5"/>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5"/>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5"/>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5"/>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5"/>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5"/>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5"/>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5"/>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5"/>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5"/>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5"/>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5"/>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5"/>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5"/>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5"/>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5"/>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5"/>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5"/>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5"/>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5"/>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5"/>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5"/>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5"/>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5"/>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5"/>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5"/>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5"/>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5"/>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5"/>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5"/>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5"/>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5"/>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5"/>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5"/>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5"/>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5"/>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5"/>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5"/>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5"/>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5"/>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5"/>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5"/>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5"/>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5"/>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5"/>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5"/>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5"/>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5"/>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5"/>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5"/>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5"/>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5"/>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5"/>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5"/>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5"/>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5"/>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5"/>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5"/>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5"/>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5"/>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5"/>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5"/>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5"/>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5"/>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5"/>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5"/>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5"/>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5"/>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5"/>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5"/>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5"/>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5"/>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5"/>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5"/>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5"/>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5"/>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5"/>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5"/>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5"/>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5"/>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5"/>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5"/>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5"/>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5"/>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5"/>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5"/>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5"/>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5"/>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5"/>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5"/>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5"/>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5"/>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5"/>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5"/>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5"/>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5"/>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5"/>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5"/>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5"/>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5"/>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5"/>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5"/>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5"/>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5"/>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5"/>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5"/>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5"/>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5"/>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5"/>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5"/>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5"/>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5"/>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5"/>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5"/>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5"/>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5"/>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5"/>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5"/>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5"/>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5"/>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5"/>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5"/>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5"/>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5"/>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5"/>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5"/>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5"/>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5"/>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5"/>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5"/>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5"/>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5"/>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5"/>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5"/>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5"/>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5"/>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5"/>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5"/>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5"/>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5"/>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5"/>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5"/>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5"/>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5"/>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5"/>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5"/>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5"/>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5"/>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5"/>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5"/>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5"/>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5"/>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5"/>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5"/>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5"/>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5"/>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5"/>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5"/>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5"/>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5"/>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5"/>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5"/>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5"/>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5"/>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5"/>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5"/>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5"/>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5"/>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5"/>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5"/>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5"/>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5"/>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5"/>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5"/>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5"/>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5"/>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5"/>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5"/>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5"/>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5"/>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5"/>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5"/>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5"/>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5"/>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5"/>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5"/>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5"/>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5"/>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5"/>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5"/>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5"/>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5"/>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5"/>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5"/>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5"/>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5"/>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5"/>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5"/>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5"/>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5"/>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5"/>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5"/>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5"/>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5"/>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5"/>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5"/>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5"/>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5"/>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5"/>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5"/>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5"/>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5"/>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5"/>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5"/>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5"/>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5"/>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5"/>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5"/>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5"/>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5"/>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5"/>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5"/>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5"/>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5"/>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5"/>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5"/>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5"/>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5"/>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5"/>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5"/>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5"/>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5"/>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5"/>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5"/>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5"/>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5"/>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5"/>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5"/>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5"/>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5"/>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5"/>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5"/>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5"/>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5"/>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5"/>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5"/>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5"/>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5"/>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5"/>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5"/>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5"/>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5"/>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5"/>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5"/>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5"/>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5"/>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5"/>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5"/>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5"/>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5"/>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5"/>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5"/>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5"/>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5"/>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5"/>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5"/>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5"/>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5"/>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5"/>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5"/>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5"/>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5"/>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5"/>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5"/>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5"/>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5"/>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5"/>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5"/>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5"/>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5"/>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5"/>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5"/>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5"/>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5"/>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5"/>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5"/>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5"/>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5"/>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5"/>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5"/>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5"/>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5"/>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5"/>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5"/>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5"/>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5"/>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5"/>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5"/>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5"/>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5"/>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5"/>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5"/>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5"/>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5"/>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5"/>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5"/>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5"/>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5"/>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5"/>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5"/>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5"/>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5"/>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5"/>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5"/>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5"/>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5"/>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5"/>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5"/>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5"/>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5"/>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5"/>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5"/>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5"/>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5"/>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5"/>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5"/>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5"/>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5"/>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5"/>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5"/>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5"/>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5"/>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5"/>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5"/>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5"/>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5"/>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5"/>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5"/>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5"/>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5"/>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5"/>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5"/>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5"/>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5"/>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5"/>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5"/>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5"/>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5"/>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5"/>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5"/>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5"/>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5"/>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5"/>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5"/>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5"/>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5"/>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5"/>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5"/>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5"/>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5"/>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5"/>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5"/>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5"/>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5"/>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5"/>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5"/>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5"/>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5"/>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5"/>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5"/>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5"/>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5"/>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5"/>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5"/>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5"/>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5"/>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5"/>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5"/>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5"/>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5"/>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5"/>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5"/>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5"/>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5"/>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5"/>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5"/>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5"/>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5"/>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5"/>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5"/>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5"/>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5"/>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5"/>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5"/>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5"/>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5"/>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5"/>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5"/>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5"/>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5"/>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5"/>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5"/>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5"/>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5"/>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5"/>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5"/>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5"/>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5"/>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5"/>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5"/>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5"/>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5"/>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5"/>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5"/>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5"/>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5"/>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5"/>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5"/>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5"/>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5"/>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5"/>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5"/>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5"/>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5"/>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5"/>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5"/>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5"/>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5"/>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5"/>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5"/>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5"/>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5"/>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5"/>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5"/>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5"/>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5"/>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5"/>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5"/>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5"/>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5"/>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5"/>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5"/>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5"/>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5"/>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5"/>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5"/>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5"/>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5"/>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5"/>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5"/>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5"/>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5"/>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5"/>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5"/>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5"/>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5"/>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5"/>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5"/>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5"/>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5"/>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5"/>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5"/>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5"/>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5"/>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5"/>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5"/>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5"/>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5"/>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5"/>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5"/>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5"/>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5"/>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5"/>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5"/>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5"/>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5"/>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5"/>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5"/>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5"/>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5"/>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5"/>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5"/>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5"/>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5"/>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5"/>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5"/>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5"/>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5"/>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5"/>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5"/>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5"/>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5"/>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5"/>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5"/>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5"/>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5"/>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5"/>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5"/>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5"/>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5"/>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5"/>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5"/>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5"/>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5"/>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5"/>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5"/>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5"/>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5"/>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5"/>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5"/>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5"/>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5"/>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5"/>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5"/>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5"/>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5"/>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5"/>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5"/>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5"/>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5"/>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5"/>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5"/>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5"/>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5"/>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5"/>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5"/>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5"/>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5"/>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5"/>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5"/>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5"/>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5"/>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5"/>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5"/>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5"/>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5"/>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5"/>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5"/>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5"/>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5"/>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5"/>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5"/>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5"/>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5"/>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5"/>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5"/>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5"/>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5"/>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5"/>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5"/>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5"/>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5"/>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5"/>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5"/>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5"/>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5"/>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5"/>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5"/>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5"/>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5"/>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5"/>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5"/>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5"/>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5"/>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5"/>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5"/>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5"/>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5"/>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5"/>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5"/>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5"/>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5"/>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5"/>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5"/>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5"/>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5"/>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5"/>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5"/>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5"/>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5"/>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5"/>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5"/>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5"/>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5"/>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5"/>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5"/>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5"/>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5"/>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5"/>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5"/>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5"/>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5"/>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5"/>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5"/>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5"/>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5"/>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5"/>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5"/>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5"/>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5"/>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5"/>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5"/>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5"/>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5"/>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5"/>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5"/>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5"/>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5"/>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5"/>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5"/>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5"/>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5"/>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5"/>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5"/>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5"/>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5"/>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5"/>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5"/>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5"/>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5"/>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5"/>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5"/>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5"/>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5"/>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5"/>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5"/>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5"/>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5"/>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5"/>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5"/>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5"/>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5"/>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5"/>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5"/>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5"/>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5"/>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5"/>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5"/>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5"/>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5"/>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5"/>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5"/>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5"/>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5"/>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5"/>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5"/>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5"/>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5"/>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5"/>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5"/>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5"/>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5"/>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5"/>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5"/>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5"/>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5"/>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5"/>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5"/>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5"/>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5"/>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5"/>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5"/>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5"/>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5"/>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5"/>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5"/>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5"/>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5"/>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5"/>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5"/>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5"/>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5"/>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5"/>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5"/>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5"/>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5"/>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5"/>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5"/>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5"/>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5"/>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5"/>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5"/>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5"/>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5"/>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5"/>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5"/>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5"/>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5"/>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5"/>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5"/>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5"/>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5"/>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5"/>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5"/>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5"/>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5"/>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5"/>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5"/>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5"/>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5"/>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5"/>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5"/>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5"/>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5"/>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5"/>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5"/>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5"/>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5"/>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5"/>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5"/>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5"/>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5"/>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5"/>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5"/>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5"/>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5"/>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5"/>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5"/>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5"/>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5"/>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5"/>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5"/>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5"/>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5"/>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5"/>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5"/>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5"/>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5"/>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5"/>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5"/>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5"/>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5"/>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5"/>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5"/>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5"/>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5"/>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5"/>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5"/>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5"/>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5"/>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5"/>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5"/>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5"/>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5"/>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5"/>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5"/>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5"/>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5"/>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5"/>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5"/>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5"/>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5"/>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5"/>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5"/>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5"/>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5"/>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5"/>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5"/>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5"/>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5"/>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5"/>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5"/>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5"/>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5"/>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5"/>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5"/>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5"/>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5"/>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5"/>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5"/>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5"/>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5"/>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5"/>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5"/>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5"/>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5"/>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5"/>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5"/>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5"/>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5"/>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5"/>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5"/>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5"/>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5"/>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5"/>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5"/>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5"/>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5"/>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5"/>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5"/>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5"/>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5"/>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5"/>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5"/>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5"/>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5"/>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5"/>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5"/>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5"/>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5"/>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5"/>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5"/>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5"/>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5"/>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5"/>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5"/>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5"/>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5"/>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5"/>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5"/>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5"/>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5"/>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5"/>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5"/>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5"/>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5"/>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5"/>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5"/>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5"/>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5"/>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5"/>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5"/>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5"/>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5"/>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5"/>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5"/>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5"/>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5"/>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5"/>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5"/>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5"/>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5"/>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5"/>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5"/>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5"/>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5"/>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5"/>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5"/>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5"/>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5"/>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5"/>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5"/>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5"/>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5"/>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5"/>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5"/>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5"/>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5"/>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5"/>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5"/>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5"/>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5"/>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5"/>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5"/>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5"/>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5"/>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5"/>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5"/>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5"/>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5"/>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5"/>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5"/>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5"/>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5"/>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5"/>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5"/>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5"/>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5"/>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5"/>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5"/>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5"/>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5"/>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5"/>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5"/>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5"/>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5"/>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5"/>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5"/>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5"/>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5"/>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5"/>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5"/>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5"/>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5"/>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5"/>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5"/>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5"/>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5"/>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5"/>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5"/>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5"/>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5"/>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5"/>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5"/>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5"/>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5"/>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5"/>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5"/>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5"/>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5"/>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5"/>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5"/>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5"/>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5"/>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5"/>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5"/>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5"/>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5"/>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5"/>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5"/>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5"/>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5"/>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5"/>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5"/>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5"/>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5"/>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5"/>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5"/>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5"/>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5"/>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5"/>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5"/>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5"/>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5"/>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5"/>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5"/>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5"/>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5"/>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5"/>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5"/>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5"/>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5"/>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5"/>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5"/>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5"/>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5"/>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5"/>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5"/>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5"/>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5"/>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5"/>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5"/>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5"/>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5"/>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5"/>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5"/>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5"/>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5"/>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5"/>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5"/>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5"/>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5"/>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5"/>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5"/>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5"/>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5"/>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5"/>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5"/>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5"/>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5"/>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5"/>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5"/>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5"/>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5"/>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5"/>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5"/>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5"/>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5"/>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5"/>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5"/>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5"/>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5"/>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5"/>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5"/>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5"/>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5"/>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5"/>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5"/>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5"/>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5"/>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5"/>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5"/>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5"/>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5"/>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5"/>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5"/>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5"/>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5"/>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5"/>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5"/>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5"/>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5"/>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5"/>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5"/>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5"/>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5"/>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5"/>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5"/>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5"/>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5"/>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5"/>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5"/>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5"/>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5"/>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5"/>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5"/>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5"/>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5"/>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5"/>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5"/>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5"/>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5"/>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5"/>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5"/>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5"/>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5"/>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5"/>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5"/>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5"/>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5"/>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5"/>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5"/>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5"/>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5"/>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5"/>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5"/>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5"/>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5"/>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5"/>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5"/>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5"/>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5"/>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5"/>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5"/>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5"/>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5"/>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5"/>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5"/>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5"/>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5"/>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5"/>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5"/>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5"/>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5"/>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5"/>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5"/>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5"/>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5"/>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5"/>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5"/>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5"/>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5"/>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5"/>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5"/>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5"/>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5"/>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5"/>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5"/>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75"/>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5"/>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5"/>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5"/>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5"/>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5"/>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5"/>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5"/>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5"/>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5"/>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5"/>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5"/>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75"/>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5"/>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5"/>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5"/>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5"/>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5"/>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5"/>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5"/>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5"/>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5"/>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5"/>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5"/>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5"/>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5"/>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5"/>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5"/>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5"/>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5"/>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5"/>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5"/>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5"/>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5"/>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5"/>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5"/>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5"/>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5"/>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5"/>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5"/>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5"/>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5"/>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5"/>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5"/>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5"/>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5"/>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5"/>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5"/>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5"/>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5"/>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5"/>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75"/>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5"/>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5"/>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5"/>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5"/>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5"/>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5"/>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5"/>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5"/>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5"/>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5"/>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5"/>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75"/>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5"/>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5"/>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5"/>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75"/>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75"/>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75"/>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5"/>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5"/>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5"/>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5"/>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5"/>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5"/>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5"/>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5"/>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75"/>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5"/>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5"/>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5"/>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5"/>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5"/>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5"/>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5"/>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5"/>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5"/>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5"/>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5"/>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5"/>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5"/>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5"/>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5"/>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5"/>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5"/>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5"/>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5"/>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5"/>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5"/>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5"/>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5"/>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5"/>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5"/>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5"/>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5"/>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5"/>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5"/>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5"/>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5"/>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5"/>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5"/>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5"/>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5"/>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5"/>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5"/>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5"/>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5"/>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5"/>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5"/>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5"/>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5"/>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5"/>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5"/>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5"/>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5"/>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5"/>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5"/>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5"/>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5"/>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5"/>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5"/>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5"/>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5"/>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5"/>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75"/>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5"/>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5"/>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5"/>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5"/>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5"/>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5"/>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5"/>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75"/>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5"/>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5"/>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5"/>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5"/>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5"/>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5"/>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5"/>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75"/>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75"/>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5"/>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5"/>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5"/>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5"/>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5"/>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5"/>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75"/>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5"/>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5"/>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5"/>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5"/>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5"/>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75"/>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75"/>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5"/>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5"/>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5"/>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5"/>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5"/>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75"/>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75"/>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5"/>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5"/>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9" name="Google Shape;4079;p75"/>
          <p:cNvGrpSpPr/>
          <p:nvPr/>
        </p:nvGrpSpPr>
        <p:grpSpPr>
          <a:xfrm>
            <a:off x="5857556" y="1206552"/>
            <a:ext cx="2590840" cy="1380235"/>
            <a:chOff x="233350" y="949250"/>
            <a:chExt cx="7137300" cy="3802300"/>
          </a:xfrm>
        </p:grpSpPr>
        <p:sp>
          <p:nvSpPr>
            <p:cNvPr id="4080" name="Google Shape;4080;p7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7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7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7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7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7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7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7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7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7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7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7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7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7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7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7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7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7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7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7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7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7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7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7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7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1" name="Google Shape;4131;p75"/>
          <p:cNvGrpSpPr/>
          <p:nvPr/>
        </p:nvGrpSpPr>
        <p:grpSpPr>
          <a:xfrm>
            <a:off x="7671985" y="3251325"/>
            <a:ext cx="104231" cy="320340"/>
            <a:chOff x="7564426" y="3224343"/>
            <a:chExt cx="119985" cy="368801"/>
          </a:xfrm>
        </p:grpSpPr>
        <p:sp>
          <p:nvSpPr>
            <p:cNvPr id="4132" name="Google Shape;4132;p75"/>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75"/>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4" name="Google Shape;4134;p75"/>
          <p:cNvGrpSpPr/>
          <p:nvPr/>
        </p:nvGrpSpPr>
        <p:grpSpPr>
          <a:xfrm>
            <a:off x="7371473" y="3245427"/>
            <a:ext cx="189489" cy="332132"/>
            <a:chOff x="8370831" y="3202002"/>
            <a:chExt cx="218129" cy="382376"/>
          </a:xfrm>
        </p:grpSpPr>
        <p:sp>
          <p:nvSpPr>
            <p:cNvPr id="4135" name="Google Shape;4135;p75"/>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5"/>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7" name="Google Shape;4137;p75"/>
          <p:cNvGrpSpPr/>
          <p:nvPr/>
        </p:nvGrpSpPr>
        <p:grpSpPr>
          <a:xfrm>
            <a:off x="8094863" y="3656559"/>
            <a:ext cx="309429" cy="267000"/>
            <a:chOff x="6742064" y="3750480"/>
            <a:chExt cx="399315" cy="344560"/>
          </a:xfrm>
        </p:grpSpPr>
        <p:sp>
          <p:nvSpPr>
            <p:cNvPr id="4138" name="Google Shape;4138;p75"/>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75"/>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0" name="Google Shape;4140;p75"/>
          <p:cNvGrpSpPr/>
          <p:nvPr/>
        </p:nvGrpSpPr>
        <p:grpSpPr>
          <a:xfrm>
            <a:off x="7633882" y="4007606"/>
            <a:ext cx="180437" cy="281608"/>
            <a:chOff x="7248525" y="3739696"/>
            <a:chExt cx="230531" cy="359790"/>
          </a:xfrm>
        </p:grpSpPr>
        <p:sp>
          <p:nvSpPr>
            <p:cNvPr id="4141" name="Google Shape;4141;p75"/>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75"/>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3" name="Google Shape;4143;p75"/>
          <p:cNvGrpSpPr/>
          <p:nvPr/>
        </p:nvGrpSpPr>
        <p:grpSpPr>
          <a:xfrm>
            <a:off x="7879801" y="3650830"/>
            <a:ext cx="162896" cy="278710"/>
            <a:chOff x="7601242" y="3729267"/>
            <a:chExt cx="222566" cy="380803"/>
          </a:xfrm>
        </p:grpSpPr>
        <p:sp>
          <p:nvSpPr>
            <p:cNvPr id="4144" name="Google Shape;4144;p75"/>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75"/>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6" name="Google Shape;4146;p75"/>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7" name="Google Shape;4147;p75"/>
          <p:cNvGrpSpPr/>
          <p:nvPr/>
        </p:nvGrpSpPr>
        <p:grpSpPr>
          <a:xfrm>
            <a:off x="7369446" y="3651971"/>
            <a:ext cx="193543" cy="275990"/>
            <a:chOff x="8304647" y="3738687"/>
            <a:chExt cx="225076" cy="320956"/>
          </a:xfrm>
        </p:grpSpPr>
        <p:sp>
          <p:nvSpPr>
            <p:cNvPr id="4148" name="Google Shape;4148;p75"/>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75"/>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75"/>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1" name="Google Shape;4151;p75"/>
          <p:cNvGrpSpPr/>
          <p:nvPr/>
        </p:nvGrpSpPr>
        <p:grpSpPr>
          <a:xfrm>
            <a:off x="7641939" y="3651971"/>
            <a:ext cx="178492" cy="275990"/>
            <a:chOff x="8615101" y="3738687"/>
            <a:chExt cx="207573" cy="320956"/>
          </a:xfrm>
        </p:grpSpPr>
        <p:sp>
          <p:nvSpPr>
            <p:cNvPr id="4152" name="Google Shape;4152;p75"/>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75"/>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5"/>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5" name="Google Shape;4155;p75"/>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6" name="Google Shape;4156;p75"/>
          <p:cNvGrpSpPr/>
          <p:nvPr/>
        </p:nvGrpSpPr>
        <p:grpSpPr>
          <a:xfrm>
            <a:off x="6036644" y="3773459"/>
            <a:ext cx="557670" cy="511283"/>
            <a:chOff x="6015419" y="3716859"/>
            <a:chExt cx="557671" cy="511283"/>
          </a:xfrm>
        </p:grpSpPr>
        <p:sp>
          <p:nvSpPr>
            <p:cNvPr id="4157" name="Google Shape;4157;p75"/>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8" name="Google Shape;4158;p75"/>
            <p:cNvGrpSpPr/>
            <p:nvPr/>
          </p:nvGrpSpPr>
          <p:grpSpPr>
            <a:xfrm>
              <a:off x="6036094" y="3716980"/>
              <a:ext cx="529860" cy="510468"/>
              <a:chOff x="6036094" y="3716980"/>
              <a:chExt cx="529860" cy="510468"/>
            </a:xfrm>
          </p:grpSpPr>
          <p:sp>
            <p:nvSpPr>
              <p:cNvPr id="4159" name="Google Shape;4159;p75"/>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5"/>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75"/>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75"/>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75"/>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5"/>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75"/>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5"/>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5"/>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5"/>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69" name="Google Shape;4169;p75"/>
          <p:cNvGrpSpPr/>
          <p:nvPr/>
        </p:nvGrpSpPr>
        <p:grpSpPr>
          <a:xfrm>
            <a:off x="6665529" y="3130228"/>
            <a:ext cx="576302" cy="511871"/>
            <a:chOff x="6644304" y="3073628"/>
            <a:chExt cx="576302" cy="511871"/>
          </a:xfrm>
        </p:grpSpPr>
        <p:sp>
          <p:nvSpPr>
            <p:cNvPr id="4170" name="Google Shape;4170;p75"/>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1" name="Google Shape;4171;p75"/>
            <p:cNvGrpSpPr/>
            <p:nvPr/>
          </p:nvGrpSpPr>
          <p:grpSpPr>
            <a:xfrm>
              <a:off x="6712169" y="3085440"/>
              <a:ext cx="481622" cy="494913"/>
              <a:chOff x="6712169" y="3085440"/>
              <a:chExt cx="481622" cy="494913"/>
            </a:xfrm>
          </p:grpSpPr>
          <p:sp>
            <p:nvSpPr>
              <p:cNvPr id="4172" name="Google Shape;4172;p75"/>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5"/>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5"/>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75"/>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5"/>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7" name="Google Shape;4177;p75"/>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75"/>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75"/>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0" name="Google Shape;4180;p75"/>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1" name="Google Shape;4181;p75"/>
          <p:cNvGrpSpPr/>
          <p:nvPr/>
        </p:nvGrpSpPr>
        <p:grpSpPr>
          <a:xfrm>
            <a:off x="6673379" y="3773223"/>
            <a:ext cx="560631" cy="511352"/>
            <a:chOff x="6652154" y="3716623"/>
            <a:chExt cx="560631" cy="511352"/>
          </a:xfrm>
        </p:grpSpPr>
        <p:sp>
          <p:nvSpPr>
            <p:cNvPr id="4182" name="Google Shape;4182;p75"/>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3" name="Google Shape;4183;p75"/>
            <p:cNvGrpSpPr/>
            <p:nvPr/>
          </p:nvGrpSpPr>
          <p:grpSpPr>
            <a:xfrm>
              <a:off x="6669657" y="3716715"/>
              <a:ext cx="466779" cy="464290"/>
              <a:chOff x="6669657" y="3716715"/>
              <a:chExt cx="466779" cy="464290"/>
            </a:xfrm>
          </p:grpSpPr>
          <p:sp>
            <p:nvSpPr>
              <p:cNvPr id="4184" name="Google Shape;4184;p75"/>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75"/>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5"/>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75"/>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75"/>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5"/>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75"/>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5"/>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75"/>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5"/>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75"/>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75"/>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75"/>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7" name="Google Shape;4197;p75"/>
          <p:cNvGrpSpPr/>
          <p:nvPr/>
        </p:nvGrpSpPr>
        <p:grpSpPr>
          <a:xfrm>
            <a:off x="7867470" y="4054631"/>
            <a:ext cx="187557" cy="187557"/>
            <a:chOff x="8565775" y="671075"/>
            <a:chExt cx="441000" cy="441000"/>
          </a:xfrm>
        </p:grpSpPr>
        <p:sp>
          <p:nvSpPr>
            <p:cNvPr id="4198" name="Google Shape;4198;p7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5"/>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0" name="Google Shape;4200;p75"/>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5"/>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2" name="Google Shape;4202;p75"/>
          <p:cNvGrpSpPr/>
          <p:nvPr/>
        </p:nvGrpSpPr>
        <p:grpSpPr>
          <a:xfrm>
            <a:off x="6021325" y="3132850"/>
            <a:ext cx="587871" cy="512373"/>
            <a:chOff x="6000100" y="3076250"/>
            <a:chExt cx="587871" cy="512373"/>
          </a:xfrm>
        </p:grpSpPr>
        <p:sp>
          <p:nvSpPr>
            <p:cNvPr id="4203" name="Google Shape;4203;p75"/>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4" name="Google Shape;4204;p75"/>
            <p:cNvGrpSpPr/>
            <p:nvPr/>
          </p:nvGrpSpPr>
          <p:grpSpPr>
            <a:xfrm>
              <a:off x="6031360" y="3076713"/>
              <a:ext cx="539107" cy="480965"/>
              <a:chOff x="6031360" y="3076713"/>
              <a:chExt cx="539107" cy="480965"/>
            </a:xfrm>
          </p:grpSpPr>
          <p:sp>
            <p:nvSpPr>
              <p:cNvPr id="4205" name="Google Shape;4205;p75"/>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5"/>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5"/>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5"/>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5"/>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5"/>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5"/>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2" name="Google Shape;4212;p75"/>
          <p:cNvGrpSpPr/>
          <p:nvPr/>
        </p:nvGrpSpPr>
        <p:grpSpPr>
          <a:xfrm>
            <a:off x="3597785" y="3065882"/>
            <a:ext cx="2241344" cy="1330656"/>
            <a:chOff x="3597785" y="3065882"/>
            <a:chExt cx="2241344" cy="1330656"/>
          </a:xfrm>
        </p:grpSpPr>
        <p:grpSp>
          <p:nvGrpSpPr>
            <p:cNvPr id="4213" name="Google Shape;4213;p75"/>
            <p:cNvGrpSpPr/>
            <p:nvPr/>
          </p:nvGrpSpPr>
          <p:grpSpPr>
            <a:xfrm>
              <a:off x="5296908" y="3937355"/>
              <a:ext cx="143198" cy="32380"/>
              <a:chOff x="5296908" y="3937355"/>
              <a:chExt cx="143198" cy="32380"/>
            </a:xfrm>
          </p:grpSpPr>
          <p:sp>
            <p:nvSpPr>
              <p:cNvPr id="4214" name="Google Shape;4214;p75"/>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5" name="Google Shape;4215;p75"/>
              <p:cNvGrpSpPr/>
              <p:nvPr/>
            </p:nvGrpSpPr>
            <p:grpSpPr>
              <a:xfrm>
                <a:off x="5402331" y="3937355"/>
                <a:ext cx="37776" cy="32380"/>
                <a:chOff x="5402331" y="3937355"/>
                <a:chExt cx="37776" cy="32380"/>
              </a:xfrm>
            </p:grpSpPr>
            <p:sp>
              <p:nvSpPr>
                <p:cNvPr id="4216" name="Google Shape;4216;p75"/>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5"/>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75"/>
              <p:cNvGrpSpPr/>
              <p:nvPr/>
            </p:nvGrpSpPr>
            <p:grpSpPr>
              <a:xfrm>
                <a:off x="5296908" y="3937355"/>
                <a:ext cx="37783" cy="32380"/>
                <a:chOff x="5296908" y="3937355"/>
                <a:chExt cx="37783" cy="32380"/>
              </a:xfrm>
            </p:grpSpPr>
            <p:sp>
              <p:nvSpPr>
                <p:cNvPr id="4219" name="Google Shape;4219;p75"/>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5"/>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1" name="Google Shape;4221;p75"/>
            <p:cNvGrpSpPr/>
            <p:nvPr/>
          </p:nvGrpSpPr>
          <p:grpSpPr>
            <a:xfrm>
              <a:off x="4724163" y="3119631"/>
              <a:ext cx="120838" cy="84218"/>
              <a:chOff x="4724163" y="3119631"/>
              <a:chExt cx="120838" cy="84218"/>
            </a:xfrm>
          </p:grpSpPr>
          <p:grpSp>
            <p:nvGrpSpPr>
              <p:cNvPr id="4222" name="Google Shape;4222;p75"/>
              <p:cNvGrpSpPr/>
              <p:nvPr/>
            </p:nvGrpSpPr>
            <p:grpSpPr>
              <a:xfrm>
                <a:off x="4746712" y="3132773"/>
                <a:ext cx="86869" cy="56424"/>
                <a:chOff x="4746712" y="3132773"/>
                <a:chExt cx="86869" cy="56424"/>
              </a:xfrm>
            </p:grpSpPr>
            <p:sp>
              <p:nvSpPr>
                <p:cNvPr id="4223" name="Google Shape;4223;p75"/>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5"/>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5" name="Google Shape;4225;p75"/>
              <p:cNvGrpSpPr/>
              <p:nvPr/>
            </p:nvGrpSpPr>
            <p:grpSpPr>
              <a:xfrm>
                <a:off x="4773634" y="3143336"/>
                <a:ext cx="37776" cy="32451"/>
                <a:chOff x="4773634" y="3143336"/>
                <a:chExt cx="37776" cy="32451"/>
              </a:xfrm>
            </p:grpSpPr>
            <p:sp>
              <p:nvSpPr>
                <p:cNvPr id="4226" name="Google Shape;4226;p75"/>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5"/>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8" name="Google Shape;4228;p75"/>
              <p:cNvGrpSpPr/>
              <p:nvPr/>
            </p:nvGrpSpPr>
            <p:grpSpPr>
              <a:xfrm>
                <a:off x="4724163" y="3131248"/>
                <a:ext cx="37776" cy="32459"/>
                <a:chOff x="4724163" y="3131248"/>
                <a:chExt cx="37776" cy="32459"/>
              </a:xfrm>
            </p:grpSpPr>
            <p:sp>
              <p:nvSpPr>
                <p:cNvPr id="4229" name="Google Shape;4229;p75"/>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5"/>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1" name="Google Shape;4231;p75"/>
              <p:cNvGrpSpPr/>
              <p:nvPr/>
            </p:nvGrpSpPr>
            <p:grpSpPr>
              <a:xfrm>
                <a:off x="4755081" y="3176054"/>
                <a:ext cx="32357" cy="27795"/>
                <a:chOff x="4755081" y="3176054"/>
                <a:chExt cx="32357" cy="27795"/>
              </a:xfrm>
            </p:grpSpPr>
            <p:sp>
              <p:nvSpPr>
                <p:cNvPr id="4232" name="Google Shape;4232;p75"/>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5"/>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4" name="Google Shape;4234;p75"/>
              <p:cNvGrpSpPr/>
              <p:nvPr/>
            </p:nvGrpSpPr>
            <p:grpSpPr>
              <a:xfrm>
                <a:off x="4812550" y="3119631"/>
                <a:ext cx="32451" cy="27803"/>
                <a:chOff x="4812550" y="3119631"/>
                <a:chExt cx="32451" cy="27803"/>
              </a:xfrm>
            </p:grpSpPr>
            <p:sp>
              <p:nvSpPr>
                <p:cNvPr id="4235" name="Google Shape;4235;p75"/>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5"/>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7" name="Google Shape;4237;p75"/>
            <p:cNvGrpSpPr/>
            <p:nvPr/>
          </p:nvGrpSpPr>
          <p:grpSpPr>
            <a:xfrm>
              <a:off x="5382826" y="4027197"/>
              <a:ext cx="268967" cy="250422"/>
              <a:chOff x="5382826" y="4027197"/>
              <a:chExt cx="268967" cy="250422"/>
            </a:xfrm>
          </p:grpSpPr>
          <p:grpSp>
            <p:nvGrpSpPr>
              <p:cNvPr id="4238" name="Google Shape;4238;p75"/>
              <p:cNvGrpSpPr/>
              <p:nvPr/>
            </p:nvGrpSpPr>
            <p:grpSpPr>
              <a:xfrm>
                <a:off x="5405280" y="4042510"/>
                <a:ext cx="237570" cy="218647"/>
                <a:chOff x="5405280" y="4042510"/>
                <a:chExt cx="237570" cy="218647"/>
              </a:xfrm>
            </p:grpSpPr>
            <p:sp>
              <p:nvSpPr>
                <p:cNvPr id="4239" name="Google Shape;4239;p75"/>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75"/>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75"/>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75"/>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5"/>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75"/>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75"/>
              <p:cNvGrpSpPr/>
              <p:nvPr/>
            </p:nvGrpSpPr>
            <p:grpSpPr>
              <a:xfrm>
                <a:off x="5382826" y="4125549"/>
                <a:ext cx="37776" cy="32380"/>
                <a:chOff x="5382826" y="4125549"/>
                <a:chExt cx="37776" cy="32380"/>
              </a:xfrm>
            </p:grpSpPr>
            <p:sp>
              <p:nvSpPr>
                <p:cNvPr id="4246" name="Google Shape;4246;p75"/>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75"/>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8" name="Google Shape;4248;p75"/>
              <p:cNvGrpSpPr/>
              <p:nvPr/>
            </p:nvGrpSpPr>
            <p:grpSpPr>
              <a:xfrm>
                <a:off x="5475680" y="4195587"/>
                <a:ext cx="37783" cy="32364"/>
                <a:chOff x="5475680" y="4195587"/>
                <a:chExt cx="37783" cy="32364"/>
              </a:xfrm>
            </p:grpSpPr>
            <p:sp>
              <p:nvSpPr>
                <p:cNvPr id="4249" name="Google Shape;4249;p75"/>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75"/>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1" name="Google Shape;4251;p75"/>
              <p:cNvGrpSpPr/>
              <p:nvPr/>
            </p:nvGrpSpPr>
            <p:grpSpPr>
              <a:xfrm>
                <a:off x="5532575" y="4027197"/>
                <a:ext cx="33308" cy="32262"/>
                <a:chOff x="5532575" y="4027197"/>
                <a:chExt cx="33308" cy="32262"/>
              </a:xfrm>
            </p:grpSpPr>
            <p:sp>
              <p:nvSpPr>
                <p:cNvPr id="4252" name="Google Shape;4252;p75"/>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75"/>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4" name="Google Shape;4254;p75"/>
              <p:cNvGrpSpPr/>
              <p:nvPr/>
            </p:nvGrpSpPr>
            <p:grpSpPr>
              <a:xfrm>
                <a:off x="5590706" y="4245348"/>
                <a:ext cx="33497" cy="32270"/>
                <a:chOff x="5590706" y="4245348"/>
                <a:chExt cx="33497" cy="32270"/>
              </a:xfrm>
            </p:grpSpPr>
            <p:sp>
              <p:nvSpPr>
                <p:cNvPr id="4255" name="Google Shape;4255;p75"/>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75"/>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7" name="Google Shape;4257;p75"/>
              <p:cNvGrpSpPr/>
              <p:nvPr/>
            </p:nvGrpSpPr>
            <p:grpSpPr>
              <a:xfrm>
                <a:off x="5618681" y="4109677"/>
                <a:ext cx="33112" cy="32357"/>
                <a:chOff x="5618681" y="4109677"/>
                <a:chExt cx="33112" cy="32357"/>
              </a:xfrm>
            </p:grpSpPr>
            <p:sp>
              <p:nvSpPr>
                <p:cNvPr id="4258" name="Google Shape;4258;p75"/>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5"/>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0" name="Google Shape;4260;p75"/>
              <p:cNvGrpSpPr/>
              <p:nvPr/>
            </p:nvGrpSpPr>
            <p:grpSpPr>
              <a:xfrm>
                <a:off x="5479298" y="4128262"/>
                <a:ext cx="31405" cy="26906"/>
                <a:chOff x="5479298" y="4128262"/>
                <a:chExt cx="31405" cy="26906"/>
              </a:xfrm>
            </p:grpSpPr>
            <p:sp>
              <p:nvSpPr>
                <p:cNvPr id="4261" name="Google Shape;4261;p75"/>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5"/>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3" name="Google Shape;4263;p75"/>
              <p:cNvGrpSpPr/>
              <p:nvPr/>
            </p:nvGrpSpPr>
            <p:grpSpPr>
              <a:xfrm>
                <a:off x="5582903" y="4180116"/>
                <a:ext cx="31499" cy="26898"/>
                <a:chOff x="5582903" y="4180116"/>
                <a:chExt cx="31499" cy="26898"/>
              </a:xfrm>
            </p:grpSpPr>
            <p:sp>
              <p:nvSpPr>
                <p:cNvPr id="4264" name="Google Shape;4264;p75"/>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5"/>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6" name="Google Shape;4266;p75"/>
            <p:cNvGrpSpPr/>
            <p:nvPr/>
          </p:nvGrpSpPr>
          <p:grpSpPr>
            <a:xfrm>
              <a:off x="3977681" y="3230323"/>
              <a:ext cx="94584" cy="84085"/>
              <a:chOff x="3977681" y="3230323"/>
              <a:chExt cx="94584" cy="84085"/>
            </a:xfrm>
          </p:grpSpPr>
          <p:grpSp>
            <p:nvGrpSpPr>
              <p:cNvPr id="4267" name="Google Shape;4267;p75"/>
              <p:cNvGrpSpPr/>
              <p:nvPr/>
            </p:nvGrpSpPr>
            <p:grpSpPr>
              <a:xfrm>
                <a:off x="4000135" y="3243041"/>
                <a:ext cx="59570" cy="57186"/>
                <a:chOff x="4000135" y="3243041"/>
                <a:chExt cx="59570" cy="57186"/>
              </a:xfrm>
            </p:grpSpPr>
            <p:sp>
              <p:nvSpPr>
                <p:cNvPr id="4268" name="Google Shape;4268;p75"/>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5"/>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5"/>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1" name="Google Shape;4271;p75"/>
              <p:cNvGrpSpPr/>
              <p:nvPr/>
            </p:nvGrpSpPr>
            <p:grpSpPr>
              <a:xfrm>
                <a:off x="3977681" y="3245872"/>
                <a:ext cx="37783" cy="32380"/>
                <a:chOff x="3977681" y="3245872"/>
                <a:chExt cx="37783" cy="32380"/>
              </a:xfrm>
            </p:grpSpPr>
            <p:sp>
              <p:nvSpPr>
                <p:cNvPr id="4272" name="Google Shape;4272;p75"/>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5"/>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4" name="Google Shape;4274;p75"/>
              <p:cNvGrpSpPr/>
              <p:nvPr/>
            </p:nvGrpSpPr>
            <p:grpSpPr>
              <a:xfrm>
                <a:off x="4040860" y="3262672"/>
                <a:ext cx="31405" cy="27001"/>
                <a:chOff x="4040860" y="3262672"/>
                <a:chExt cx="31405" cy="27001"/>
              </a:xfrm>
            </p:grpSpPr>
            <p:sp>
              <p:nvSpPr>
                <p:cNvPr id="4275" name="Google Shape;4275;p75"/>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75"/>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7" name="Google Shape;4277;p75"/>
              <p:cNvGrpSpPr/>
              <p:nvPr/>
            </p:nvGrpSpPr>
            <p:grpSpPr>
              <a:xfrm>
                <a:off x="4021072" y="3230323"/>
                <a:ext cx="31397" cy="26906"/>
                <a:chOff x="4021072" y="3230323"/>
                <a:chExt cx="31397" cy="26906"/>
              </a:xfrm>
            </p:grpSpPr>
            <p:sp>
              <p:nvSpPr>
                <p:cNvPr id="4278" name="Google Shape;4278;p75"/>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5"/>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0" name="Google Shape;4280;p75"/>
              <p:cNvGrpSpPr/>
              <p:nvPr/>
            </p:nvGrpSpPr>
            <p:grpSpPr>
              <a:xfrm>
                <a:off x="4001472" y="3287462"/>
                <a:ext cx="31499" cy="26945"/>
                <a:chOff x="4001472" y="3287462"/>
                <a:chExt cx="31499" cy="26945"/>
              </a:xfrm>
            </p:grpSpPr>
            <p:sp>
              <p:nvSpPr>
                <p:cNvPr id="4281" name="Google Shape;4281;p75"/>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75"/>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3" name="Google Shape;4283;p75"/>
            <p:cNvGrpSpPr/>
            <p:nvPr/>
          </p:nvGrpSpPr>
          <p:grpSpPr>
            <a:xfrm>
              <a:off x="4084715" y="3258865"/>
              <a:ext cx="184961" cy="137268"/>
              <a:chOff x="4084715" y="3258865"/>
              <a:chExt cx="184961" cy="137268"/>
            </a:xfrm>
          </p:grpSpPr>
          <p:grpSp>
            <p:nvGrpSpPr>
              <p:cNvPr id="4284" name="Google Shape;4284;p75"/>
              <p:cNvGrpSpPr/>
              <p:nvPr/>
            </p:nvGrpSpPr>
            <p:grpSpPr>
              <a:xfrm>
                <a:off x="4107453" y="3271583"/>
                <a:ext cx="153470" cy="110275"/>
                <a:chOff x="4107453" y="3271583"/>
                <a:chExt cx="153470" cy="110275"/>
              </a:xfrm>
            </p:grpSpPr>
            <p:sp>
              <p:nvSpPr>
                <p:cNvPr id="4285" name="Google Shape;4285;p75"/>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5"/>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5"/>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5"/>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9" name="Google Shape;4289;p75"/>
              <p:cNvGrpSpPr/>
              <p:nvPr/>
            </p:nvGrpSpPr>
            <p:grpSpPr>
              <a:xfrm>
                <a:off x="4136947" y="3258865"/>
                <a:ext cx="31499" cy="27001"/>
                <a:chOff x="4136947" y="3258865"/>
                <a:chExt cx="31499" cy="27001"/>
              </a:xfrm>
            </p:grpSpPr>
            <p:sp>
              <p:nvSpPr>
                <p:cNvPr id="4290" name="Google Shape;4290;p75"/>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75"/>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75"/>
              <p:cNvGrpSpPr/>
              <p:nvPr/>
            </p:nvGrpSpPr>
            <p:grpSpPr>
              <a:xfrm>
                <a:off x="4084715" y="3266478"/>
                <a:ext cx="31468" cy="26898"/>
                <a:chOff x="4084715" y="3266478"/>
                <a:chExt cx="31468" cy="26898"/>
              </a:xfrm>
            </p:grpSpPr>
            <p:sp>
              <p:nvSpPr>
                <p:cNvPr id="4293" name="Google Shape;4293;p75"/>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5"/>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75"/>
              <p:cNvGrpSpPr/>
              <p:nvPr/>
            </p:nvGrpSpPr>
            <p:grpSpPr>
              <a:xfrm>
                <a:off x="4159213" y="3279849"/>
                <a:ext cx="31405" cy="26945"/>
                <a:chOff x="4159213" y="3279849"/>
                <a:chExt cx="31405" cy="26945"/>
              </a:xfrm>
            </p:grpSpPr>
            <p:sp>
              <p:nvSpPr>
                <p:cNvPr id="4296" name="Google Shape;4296;p75"/>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75"/>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8" name="Google Shape;4298;p75"/>
              <p:cNvGrpSpPr/>
              <p:nvPr/>
            </p:nvGrpSpPr>
            <p:grpSpPr>
              <a:xfrm>
                <a:off x="4201550" y="3266502"/>
                <a:ext cx="31405" cy="26883"/>
                <a:chOff x="4201550" y="3266502"/>
                <a:chExt cx="31405" cy="26883"/>
              </a:xfrm>
            </p:grpSpPr>
            <p:sp>
              <p:nvSpPr>
                <p:cNvPr id="4299" name="Google Shape;4299;p75"/>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75"/>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1" name="Google Shape;4301;p75"/>
              <p:cNvGrpSpPr/>
              <p:nvPr/>
            </p:nvGrpSpPr>
            <p:grpSpPr>
              <a:xfrm>
                <a:off x="4201550" y="3338278"/>
                <a:ext cx="31405" cy="26930"/>
                <a:chOff x="4201550" y="3338278"/>
                <a:chExt cx="31405" cy="26930"/>
              </a:xfrm>
            </p:grpSpPr>
            <p:sp>
              <p:nvSpPr>
                <p:cNvPr id="4302" name="Google Shape;4302;p75"/>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5"/>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4" name="Google Shape;4304;p75"/>
              <p:cNvGrpSpPr/>
              <p:nvPr/>
            </p:nvGrpSpPr>
            <p:grpSpPr>
              <a:xfrm>
                <a:off x="4238272" y="3369132"/>
                <a:ext cx="31405" cy="27001"/>
                <a:chOff x="4238272" y="3369132"/>
                <a:chExt cx="31405" cy="27001"/>
              </a:xfrm>
            </p:grpSpPr>
            <p:sp>
              <p:nvSpPr>
                <p:cNvPr id="4305" name="Google Shape;4305;p75"/>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75"/>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07" name="Google Shape;4307;p75"/>
            <p:cNvGrpSpPr/>
            <p:nvPr/>
          </p:nvGrpSpPr>
          <p:grpSpPr>
            <a:xfrm>
              <a:off x="4068639" y="3200169"/>
              <a:ext cx="77643" cy="37272"/>
              <a:chOff x="4068639" y="3200169"/>
              <a:chExt cx="77643" cy="37272"/>
            </a:xfrm>
          </p:grpSpPr>
          <p:sp>
            <p:nvSpPr>
              <p:cNvPr id="4308" name="Google Shape;4308;p75"/>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9" name="Google Shape;4309;p75"/>
              <p:cNvGrpSpPr/>
              <p:nvPr/>
            </p:nvGrpSpPr>
            <p:grpSpPr>
              <a:xfrm>
                <a:off x="4114878" y="3200169"/>
                <a:ext cx="31405" cy="26993"/>
                <a:chOff x="4114878" y="3200169"/>
                <a:chExt cx="31405" cy="26993"/>
              </a:xfrm>
            </p:grpSpPr>
            <p:sp>
              <p:nvSpPr>
                <p:cNvPr id="4310" name="Google Shape;4310;p75"/>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75"/>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2" name="Google Shape;4312;p75"/>
              <p:cNvGrpSpPr/>
              <p:nvPr/>
            </p:nvGrpSpPr>
            <p:grpSpPr>
              <a:xfrm>
                <a:off x="4068639" y="3210535"/>
                <a:ext cx="31499" cy="26906"/>
                <a:chOff x="4068639" y="3210535"/>
                <a:chExt cx="31499" cy="26906"/>
              </a:xfrm>
            </p:grpSpPr>
            <p:sp>
              <p:nvSpPr>
                <p:cNvPr id="4313" name="Google Shape;4313;p75"/>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5"/>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5" name="Google Shape;4315;p75"/>
            <p:cNvGrpSpPr/>
            <p:nvPr/>
          </p:nvGrpSpPr>
          <p:grpSpPr>
            <a:xfrm>
              <a:off x="3869702" y="3066935"/>
              <a:ext cx="382664" cy="190294"/>
              <a:chOff x="3869702" y="3066935"/>
              <a:chExt cx="382664" cy="190294"/>
            </a:xfrm>
          </p:grpSpPr>
          <p:grpSp>
            <p:nvGrpSpPr>
              <p:cNvPr id="4316" name="Google Shape;4316;p75"/>
              <p:cNvGrpSpPr/>
              <p:nvPr/>
            </p:nvGrpSpPr>
            <p:grpSpPr>
              <a:xfrm>
                <a:off x="3888633" y="3082351"/>
                <a:ext cx="351172" cy="160698"/>
                <a:chOff x="3888633" y="3082351"/>
                <a:chExt cx="351172" cy="160698"/>
              </a:xfrm>
            </p:grpSpPr>
            <p:sp>
              <p:nvSpPr>
                <p:cNvPr id="4317" name="Google Shape;4317;p75"/>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5"/>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5"/>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75"/>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5"/>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5"/>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3" name="Google Shape;4323;p75"/>
              <p:cNvGrpSpPr/>
              <p:nvPr/>
            </p:nvGrpSpPr>
            <p:grpSpPr>
              <a:xfrm>
                <a:off x="4143703" y="3066935"/>
                <a:ext cx="37783" cy="32357"/>
                <a:chOff x="4143703" y="3066935"/>
                <a:chExt cx="37783" cy="32357"/>
              </a:xfrm>
            </p:grpSpPr>
            <p:sp>
              <p:nvSpPr>
                <p:cNvPr id="4324" name="Google Shape;4324;p75"/>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75"/>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75"/>
              <p:cNvGrpSpPr/>
              <p:nvPr/>
            </p:nvGrpSpPr>
            <p:grpSpPr>
              <a:xfrm>
                <a:off x="4044565" y="3103563"/>
                <a:ext cx="37783" cy="32451"/>
                <a:chOff x="4044565" y="3103563"/>
                <a:chExt cx="37783" cy="32451"/>
              </a:xfrm>
            </p:grpSpPr>
            <p:sp>
              <p:nvSpPr>
                <p:cNvPr id="4327" name="Google Shape;4327;p75"/>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5"/>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75"/>
              <p:cNvGrpSpPr/>
              <p:nvPr/>
            </p:nvGrpSpPr>
            <p:grpSpPr>
              <a:xfrm>
                <a:off x="4017454" y="3188237"/>
                <a:ext cx="37776" cy="32357"/>
                <a:chOff x="4017454" y="3188237"/>
                <a:chExt cx="37776" cy="32357"/>
              </a:xfrm>
            </p:grpSpPr>
            <p:sp>
              <p:nvSpPr>
                <p:cNvPr id="4330" name="Google Shape;4330;p75"/>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5"/>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2" name="Google Shape;4332;p75"/>
              <p:cNvGrpSpPr/>
              <p:nvPr/>
            </p:nvGrpSpPr>
            <p:grpSpPr>
              <a:xfrm>
                <a:off x="3921548" y="3157509"/>
                <a:ext cx="37783" cy="32357"/>
                <a:chOff x="3921548" y="3157509"/>
                <a:chExt cx="37783" cy="32357"/>
              </a:xfrm>
            </p:grpSpPr>
            <p:sp>
              <p:nvSpPr>
                <p:cNvPr id="4333" name="Google Shape;4333;p75"/>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5"/>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5" name="Google Shape;4335;p75"/>
              <p:cNvGrpSpPr/>
              <p:nvPr/>
            </p:nvGrpSpPr>
            <p:grpSpPr>
              <a:xfrm>
                <a:off x="3939056" y="3211620"/>
                <a:ext cx="37783" cy="32380"/>
                <a:chOff x="3939056" y="3211620"/>
                <a:chExt cx="37783" cy="32380"/>
              </a:xfrm>
            </p:grpSpPr>
            <p:sp>
              <p:nvSpPr>
                <p:cNvPr id="4336" name="Google Shape;4336;p75"/>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5"/>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75"/>
              <p:cNvGrpSpPr/>
              <p:nvPr/>
            </p:nvGrpSpPr>
            <p:grpSpPr>
              <a:xfrm>
                <a:off x="4176240" y="3136965"/>
                <a:ext cx="31405" cy="26930"/>
                <a:chOff x="4176240" y="3136965"/>
                <a:chExt cx="31405" cy="26930"/>
              </a:xfrm>
            </p:grpSpPr>
            <p:sp>
              <p:nvSpPr>
                <p:cNvPr id="4339" name="Google Shape;4339;p75"/>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75"/>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75"/>
              <p:cNvGrpSpPr/>
              <p:nvPr/>
            </p:nvGrpSpPr>
            <p:grpSpPr>
              <a:xfrm>
                <a:off x="4133148" y="3152593"/>
                <a:ext cx="31499" cy="27001"/>
                <a:chOff x="4133148" y="3152593"/>
                <a:chExt cx="31499" cy="27001"/>
              </a:xfrm>
            </p:grpSpPr>
            <p:sp>
              <p:nvSpPr>
                <p:cNvPr id="4342" name="Google Shape;4342;p75"/>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5"/>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4" name="Google Shape;4344;p75"/>
              <p:cNvGrpSpPr/>
              <p:nvPr/>
            </p:nvGrpSpPr>
            <p:grpSpPr>
              <a:xfrm>
                <a:off x="4220866" y="3073534"/>
                <a:ext cx="31499" cy="26898"/>
                <a:chOff x="4220866" y="3073534"/>
                <a:chExt cx="31499" cy="26898"/>
              </a:xfrm>
            </p:grpSpPr>
            <p:sp>
              <p:nvSpPr>
                <p:cNvPr id="4345" name="Google Shape;4345;p75"/>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5"/>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75"/>
              <p:cNvGrpSpPr/>
              <p:nvPr/>
            </p:nvGrpSpPr>
            <p:grpSpPr>
              <a:xfrm>
                <a:off x="3869702" y="3230323"/>
                <a:ext cx="31499" cy="26906"/>
                <a:chOff x="3869702" y="3230323"/>
                <a:chExt cx="31499" cy="26906"/>
              </a:xfrm>
            </p:grpSpPr>
            <p:sp>
              <p:nvSpPr>
                <p:cNvPr id="4348" name="Google Shape;4348;p75"/>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75"/>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0" name="Google Shape;4350;p75"/>
            <p:cNvGrpSpPr/>
            <p:nvPr/>
          </p:nvGrpSpPr>
          <p:grpSpPr>
            <a:xfrm>
              <a:off x="4271383" y="3065882"/>
              <a:ext cx="304556" cy="341663"/>
              <a:chOff x="4271383" y="3065882"/>
              <a:chExt cx="304556" cy="341663"/>
            </a:xfrm>
          </p:grpSpPr>
          <p:grpSp>
            <p:nvGrpSpPr>
              <p:cNvPr id="4351" name="Google Shape;4351;p75"/>
              <p:cNvGrpSpPr/>
              <p:nvPr/>
            </p:nvGrpSpPr>
            <p:grpSpPr>
              <a:xfrm>
                <a:off x="4293838" y="3078639"/>
                <a:ext cx="269353" cy="311973"/>
                <a:chOff x="4293838" y="3078639"/>
                <a:chExt cx="269353" cy="311973"/>
              </a:xfrm>
            </p:grpSpPr>
            <p:sp>
              <p:nvSpPr>
                <p:cNvPr id="4352" name="Google Shape;4352;p75"/>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75"/>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75"/>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75"/>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5"/>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75"/>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75"/>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75"/>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75"/>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75"/>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75"/>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75"/>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75"/>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75"/>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75"/>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75"/>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5"/>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9" name="Google Shape;4369;p75"/>
              <p:cNvGrpSpPr/>
              <p:nvPr/>
            </p:nvGrpSpPr>
            <p:grpSpPr>
              <a:xfrm>
                <a:off x="4538164" y="3342061"/>
                <a:ext cx="37776" cy="32380"/>
                <a:chOff x="4538164" y="3342061"/>
                <a:chExt cx="37776" cy="32380"/>
              </a:xfrm>
            </p:grpSpPr>
            <p:sp>
              <p:nvSpPr>
                <p:cNvPr id="4370" name="Google Shape;4370;p75"/>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75"/>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2" name="Google Shape;4372;p75"/>
              <p:cNvGrpSpPr/>
              <p:nvPr/>
            </p:nvGrpSpPr>
            <p:grpSpPr>
              <a:xfrm>
                <a:off x="4271383" y="3194742"/>
                <a:ext cx="37783" cy="32420"/>
                <a:chOff x="4271383" y="3194742"/>
                <a:chExt cx="37783" cy="32420"/>
              </a:xfrm>
            </p:grpSpPr>
            <p:sp>
              <p:nvSpPr>
                <p:cNvPr id="4373" name="Google Shape;4373;p75"/>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5"/>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5" name="Google Shape;4375;p75"/>
              <p:cNvGrpSpPr/>
              <p:nvPr/>
            </p:nvGrpSpPr>
            <p:grpSpPr>
              <a:xfrm>
                <a:off x="4284416" y="3084058"/>
                <a:ext cx="37783" cy="32357"/>
                <a:chOff x="4284416" y="3084058"/>
                <a:chExt cx="37783" cy="32357"/>
              </a:xfrm>
            </p:grpSpPr>
            <p:sp>
              <p:nvSpPr>
                <p:cNvPr id="4376" name="Google Shape;4376;p75"/>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75"/>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8" name="Google Shape;4378;p75"/>
              <p:cNvGrpSpPr/>
              <p:nvPr/>
            </p:nvGrpSpPr>
            <p:grpSpPr>
              <a:xfrm>
                <a:off x="4478697" y="3297561"/>
                <a:ext cx="37776" cy="32451"/>
                <a:chOff x="4478697" y="3297561"/>
                <a:chExt cx="37776" cy="32451"/>
              </a:xfrm>
            </p:grpSpPr>
            <p:sp>
              <p:nvSpPr>
                <p:cNvPr id="4379" name="Google Shape;4379;p75"/>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75"/>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1" name="Google Shape;4381;p75"/>
              <p:cNvGrpSpPr/>
              <p:nvPr/>
            </p:nvGrpSpPr>
            <p:grpSpPr>
              <a:xfrm>
                <a:off x="4411813" y="3331711"/>
                <a:ext cx="37776" cy="32451"/>
                <a:chOff x="4411813" y="3331711"/>
                <a:chExt cx="37776" cy="32451"/>
              </a:xfrm>
            </p:grpSpPr>
            <p:sp>
              <p:nvSpPr>
                <p:cNvPr id="4382" name="Google Shape;4382;p75"/>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75"/>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4" name="Google Shape;4384;p75"/>
              <p:cNvGrpSpPr/>
              <p:nvPr/>
            </p:nvGrpSpPr>
            <p:grpSpPr>
              <a:xfrm>
                <a:off x="4337984" y="3375188"/>
                <a:ext cx="37776" cy="32357"/>
                <a:chOff x="4337984" y="3375188"/>
                <a:chExt cx="37776" cy="32357"/>
              </a:xfrm>
            </p:grpSpPr>
            <p:sp>
              <p:nvSpPr>
                <p:cNvPr id="4385" name="Google Shape;4385;p75"/>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75"/>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7" name="Google Shape;4387;p75"/>
              <p:cNvGrpSpPr/>
              <p:nvPr/>
            </p:nvGrpSpPr>
            <p:grpSpPr>
              <a:xfrm>
                <a:off x="4494867" y="3090530"/>
                <a:ext cx="37878" cy="32451"/>
                <a:chOff x="4494867" y="3090530"/>
                <a:chExt cx="37878" cy="32451"/>
              </a:xfrm>
            </p:grpSpPr>
            <p:sp>
              <p:nvSpPr>
                <p:cNvPr id="4388" name="Google Shape;4388;p75"/>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75"/>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0" name="Google Shape;4390;p75"/>
              <p:cNvGrpSpPr/>
              <p:nvPr/>
            </p:nvGrpSpPr>
            <p:grpSpPr>
              <a:xfrm>
                <a:off x="4525124" y="3207774"/>
                <a:ext cx="37783" cy="32420"/>
                <a:chOff x="4525124" y="3207774"/>
                <a:chExt cx="37783" cy="32420"/>
              </a:xfrm>
            </p:grpSpPr>
            <p:sp>
              <p:nvSpPr>
                <p:cNvPr id="4391" name="Google Shape;4391;p75"/>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5"/>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3" name="Google Shape;4393;p75"/>
              <p:cNvGrpSpPr/>
              <p:nvPr/>
            </p:nvGrpSpPr>
            <p:grpSpPr>
              <a:xfrm>
                <a:off x="4440544" y="3176479"/>
                <a:ext cx="31499" cy="26898"/>
                <a:chOff x="4440544" y="3176479"/>
                <a:chExt cx="31499" cy="26898"/>
              </a:xfrm>
            </p:grpSpPr>
            <p:sp>
              <p:nvSpPr>
                <p:cNvPr id="4394" name="Google Shape;4394;p75"/>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5"/>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6" name="Google Shape;4396;p75"/>
              <p:cNvGrpSpPr/>
              <p:nvPr/>
            </p:nvGrpSpPr>
            <p:grpSpPr>
              <a:xfrm>
                <a:off x="4350545" y="3156400"/>
                <a:ext cx="31405" cy="27001"/>
                <a:chOff x="4350545" y="3156400"/>
                <a:chExt cx="31405" cy="27001"/>
              </a:xfrm>
            </p:grpSpPr>
            <p:sp>
              <p:nvSpPr>
                <p:cNvPr id="4397" name="Google Shape;4397;p75"/>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5"/>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9" name="Google Shape;4399;p75"/>
              <p:cNvGrpSpPr/>
              <p:nvPr/>
            </p:nvGrpSpPr>
            <p:grpSpPr>
              <a:xfrm>
                <a:off x="4376703" y="3255058"/>
                <a:ext cx="31405" cy="27001"/>
                <a:chOff x="4376703" y="3255058"/>
                <a:chExt cx="31405" cy="27001"/>
              </a:xfrm>
            </p:grpSpPr>
            <p:sp>
              <p:nvSpPr>
                <p:cNvPr id="4400" name="Google Shape;4400;p75"/>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5"/>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2" name="Google Shape;4402;p75"/>
              <p:cNvGrpSpPr/>
              <p:nvPr/>
            </p:nvGrpSpPr>
            <p:grpSpPr>
              <a:xfrm>
                <a:off x="4331322" y="3283656"/>
                <a:ext cx="31405" cy="26945"/>
                <a:chOff x="4331322" y="3283656"/>
                <a:chExt cx="31405" cy="26945"/>
              </a:xfrm>
            </p:grpSpPr>
            <p:sp>
              <p:nvSpPr>
                <p:cNvPr id="4403" name="Google Shape;4403;p75"/>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5"/>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5" name="Google Shape;4405;p75"/>
              <p:cNvGrpSpPr/>
              <p:nvPr/>
            </p:nvGrpSpPr>
            <p:grpSpPr>
              <a:xfrm>
                <a:off x="4380510" y="3065882"/>
                <a:ext cx="31405" cy="26938"/>
                <a:chOff x="4380510" y="3065882"/>
                <a:chExt cx="31405" cy="26938"/>
              </a:xfrm>
            </p:grpSpPr>
            <p:sp>
              <p:nvSpPr>
                <p:cNvPr id="4406" name="Google Shape;4406;p75"/>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5"/>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08" name="Google Shape;4408;p75"/>
            <p:cNvGrpSpPr/>
            <p:nvPr/>
          </p:nvGrpSpPr>
          <p:grpSpPr>
            <a:xfrm>
              <a:off x="4558998" y="3188237"/>
              <a:ext cx="1280131" cy="1052746"/>
              <a:chOff x="4558998" y="3188237"/>
              <a:chExt cx="1280131" cy="1052746"/>
            </a:xfrm>
          </p:grpSpPr>
          <p:sp>
            <p:nvSpPr>
              <p:cNvPr id="4409" name="Google Shape;4409;p75"/>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0" name="Google Shape;4410;p75"/>
              <p:cNvGrpSpPr/>
              <p:nvPr/>
            </p:nvGrpSpPr>
            <p:grpSpPr>
              <a:xfrm>
                <a:off x="4579164" y="3203653"/>
                <a:ext cx="1244833" cy="1020397"/>
                <a:chOff x="4579164" y="3203653"/>
                <a:chExt cx="1244833" cy="1020397"/>
              </a:xfrm>
            </p:grpSpPr>
            <p:sp>
              <p:nvSpPr>
                <p:cNvPr id="4411" name="Google Shape;4411;p75"/>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5"/>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3" name="Google Shape;4413;p75"/>
                <p:cNvGrpSpPr/>
                <p:nvPr/>
              </p:nvGrpSpPr>
              <p:grpSpPr>
                <a:xfrm>
                  <a:off x="4579164" y="3203653"/>
                  <a:ext cx="1244833" cy="1020397"/>
                  <a:chOff x="4579164" y="3203653"/>
                  <a:chExt cx="1244833" cy="1020397"/>
                </a:xfrm>
              </p:grpSpPr>
              <p:sp>
                <p:nvSpPr>
                  <p:cNvPr id="4414" name="Google Shape;4414;p75"/>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5"/>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6" name="Google Shape;4416;p75"/>
                  <p:cNvGrpSpPr/>
                  <p:nvPr/>
                </p:nvGrpSpPr>
                <p:grpSpPr>
                  <a:xfrm>
                    <a:off x="4579164" y="3203653"/>
                    <a:ext cx="1244833" cy="1020397"/>
                    <a:chOff x="4579164" y="3203653"/>
                    <a:chExt cx="1244833" cy="1020397"/>
                  </a:xfrm>
                </p:grpSpPr>
                <p:sp>
                  <p:nvSpPr>
                    <p:cNvPr id="4417" name="Google Shape;4417;p75"/>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75"/>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75"/>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75"/>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75"/>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75"/>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75"/>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75"/>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5" name="Google Shape;4425;p75"/>
                    <p:cNvGrpSpPr/>
                    <p:nvPr/>
                  </p:nvGrpSpPr>
                  <p:grpSpPr>
                    <a:xfrm>
                      <a:off x="4579164" y="3203653"/>
                      <a:ext cx="1244833" cy="1020397"/>
                      <a:chOff x="4579164" y="3203653"/>
                      <a:chExt cx="1244833" cy="1020397"/>
                    </a:xfrm>
                  </p:grpSpPr>
                  <p:sp>
                    <p:nvSpPr>
                      <p:cNvPr id="4426" name="Google Shape;4426;p75"/>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75"/>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75"/>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75"/>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75"/>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75"/>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75"/>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75"/>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75"/>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75"/>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75"/>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75"/>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75"/>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75"/>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0" name="Google Shape;4440;p75"/>
                      <p:cNvGrpSpPr/>
                      <p:nvPr/>
                    </p:nvGrpSpPr>
                    <p:grpSpPr>
                      <a:xfrm>
                        <a:off x="4579164" y="3203653"/>
                        <a:ext cx="1244833" cy="1020397"/>
                        <a:chOff x="4579164" y="3203653"/>
                        <a:chExt cx="1244833" cy="1020397"/>
                      </a:xfrm>
                    </p:grpSpPr>
                    <p:sp>
                      <p:nvSpPr>
                        <p:cNvPr id="4441" name="Google Shape;4441;p75"/>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75"/>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75"/>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75"/>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75"/>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75"/>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75"/>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75"/>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75"/>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5"/>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5"/>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75"/>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5"/>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75"/>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75"/>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75"/>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75"/>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75"/>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75"/>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75"/>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75"/>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75"/>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75"/>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75"/>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5" name="Google Shape;4465;p75"/>
                        <p:cNvGrpSpPr/>
                        <p:nvPr/>
                      </p:nvGrpSpPr>
                      <p:grpSpPr>
                        <a:xfrm>
                          <a:off x="4579164" y="3203653"/>
                          <a:ext cx="1244833" cy="1020397"/>
                          <a:chOff x="4579164" y="3203653"/>
                          <a:chExt cx="1244833" cy="1020397"/>
                        </a:xfrm>
                      </p:grpSpPr>
                      <p:sp>
                        <p:nvSpPr>
                          <p:cNvPr id="4466" name="Google Shape;4466;p75"/>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7" name="Google Shape;4467;p75"/>
                          <p:cNvGrpSpPr/>
                          <p:nvPr/>
                        </p:nvGrpSpPr>
                        <p:grpSpPr>
                          <a:xfrm>
                            <a:off x="4579164" y="3203653"/>
                            <a:ext cx="1244833" cy="1020397"/>
                            <a:chOff x="4579164" y="3203653"/>
                            <a:chExt cx="1244833" cy="1020397"/>
                          </a:xfrm>
                        </p:grpSpPr>
                        <p:sp>
                          <p:nvSpPr>
                            <p:cNvPr id="4468" name="Google Shape;4468;p75"/>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75"/>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75"/>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75"/>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75"/>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75"/>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75"/>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5" name="Google Shape;4475;p75"/>
                            <p:cNvGrpSpPr/>
                            <p:nvPr/>
                          </p:nvGrpSpPr>
                          <p:grpSpPr>
                            <a:xfrm>
                              <a:off x="4579164" y="3203653"/>
                              <a:ext cx="1244833" cy="1020397"/>
                              <a:chOff x="4579164" y="3203653"/>
                              <a:chExt cx="1244833" cy="1020397"/>
                            </a:xfrm>
                          </p:grpSpPr>
                          <p:sp>
                            <p:nvSpPr>
                              <p:cNvPr id="4476" name="Google Shape;4476;p75"/>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75"/>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75"/>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75"/>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75"/>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75"/>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75"/>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5"/>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75"/>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75"/>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75"/>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75"/>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75"/>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9" name="Google Shape;4489;p75"/>
                              <p:cNvGrpSpPr/>
                              <p:nvPr/>
                            </p:nvGrpSpPr>
                            <p:grpSpPr>
                              <a:xfrm>
                                <a:off x="4579164" y="3203653"/>
                                <a:ext cx="1244833" cy="1020397"/>
                                <a:chOff x="4579164" y="3203653"/>
                                <a:chExt cx="1244833" cy="1020397"/>
                              </a:xfrm>
                            </p:grpSpPr>
                            <p:sp>
                              <p:nvSpPr>
                                <p:cNvPr id="4490" name="Google Shape;4490;p75"/>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75"/>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5"/>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75"/>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75"/>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5"/>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75"/>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7" name="Google Shape;4497;p75"/>
                                <p:cNvGrpSpPr/>
                                <p:nvPr/>
                              </p:nvGrpSpPr>
                              <p:grpSpPr>
                                <a:xfrm>
                                  <a:off x="4579164" y="3203653"/>
                                  <a:ext cx="1244833" cy="1020397"/>
                                  <a:chOff x="4579164" y="3203653"/>
                                  <a:chExt cx="1244833" cy="1020397"/>
                                </a:xfrm>
                              </p:grpSpPr>
                              <p:sp>
                                <p:nvSpPr>
                                  <p:cNvPr id="4498" name="Google Shape;4498;p75"/>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75"/>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75"/>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75"/>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75"/>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3" name="Google Shape;4503;p75"/>
                                  <p:cNvGrpSpPr/>
                                  <p:nvPr/>
                                </p:nvGrpSpPr>
                                <p:grpSpPr>
                                  <a:xfrm>
                                    <a:off x="4579164" y="3203653"/>
                                    <a:ext cx="1244833" cy="1020397"/>
                                    <a:chOff x="4579164" y="3203653"/>
                                    <a:chExt cx="1244833" cy="1020397"/>
                                  </a:xfrm>
                                </p:grpSpPr>
                                <p:sp>
                                  <p:nvSpPr>
                                    <p:cNvPr id="4504" name="Google Shape;4504;p75"/>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75"/>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5"/>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5"/>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508" name="Google Shape;4508;p75"/>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5"/>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5"/>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11" name="Google Shape;4511;p75"/>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512" name="Google Shape;4512;p75"/>
              <p:cNvGrpSpPr/>
              <p:nvPr/>
            </p:nvGrpSpPr>
            <p:grpSpPr>
              <a:xfrm>
                <a:off x="4595437" y="3598775"/>
                <a:ext cx="37776" cy="32451"/>
                <a:chOff x="4595437" y="3598775"/>
                <a:chExt cx="37776" cy="32451"/>
              </a:xfrm>
            </p:grpSpPr>
            <p:sp>
              <p:nvSpPr>
                <p:cNvPr id="4513" name="Google Shape;4513;p75"/>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75"/>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5" name="Google Shape;4515;p75"/>
              <p:cNvGrpSpPr/>
              <p:nvPr/>
            </p:nvGrpSpPr>
            <p:grpSpPr>
              <a:xfrm>
                <a:off x="4641864" y="3524443"/>
                <a:ext cx="37776" cy="32380"/>
                <a:chOff x="4641864" y="3524443"/>
                <a:chExt cx="37776" cy="32380"/>
              </a:xfrm>
            </p:grpSpPr>
            <p:sp>
              <p:nvSpPr>
                <p:cNvPr id="4516" name="Google Shape;4516;p75"/>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75"/>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75"/>
              <p:cNvGrpSpPr/>
              <p:nvPr/>
            </p:nvGrpSpPr>
            <p:grpSpPr>
              <a:xfrm>
                <a:off x="4648431" y="3893901"/>
                <a:ext cx="37776" cy="32357"/>
                <a:chOff x="4648431" y="3893901"/>
                <a:chExt cx="37776" cy="32357"/>
              </a:xfrm>
            </p:grpSpPr>
            <p:sp>
              <p:nvSpPr>
                <p:cNvPr id="4519" name="Google Shape;4519;p75"/>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5"/>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1" name="Google Shape;4521;p75"/>
              <p:cNvGrpSpPr/>
              <p:nvPr/>
            </p:nvGrpSpPr>
            <p:grpSpPr>
              <a:xfrm>
                <a:off x="4567752" y="3722908"/>
                <a:ext cx="37870" cy="32380"/>
                <a:chOff x="4567752" y="3722908"/>
                <a:chExt cx="37870" cy="32380"/>
              </a:xfrm>
            </p:grpSpPr>
            <p:sp>
              <p:nvSpPr>
                <p:cNvPr id="4522" name="Google Shape;4522;p75"/>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75"/>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4" name="Google Shape;4524;p75"/>
              <p:cNvGrpSpPr/>
              <p:nvPr/>
            </p:nvGrpSpPr>
            <p:grpSpPr>
              <a:xfrm>
                <a:off x="4617506" y="3652052"/>
                <a:ext cx="37783" cy="32357"/>
                <a:chOff x="4617506" y="3652052"/>
                <a:chExt cx="37783" cy="32357"/>
              </a:xfrm>
            </p:grpSpPr>
            <p:sp>
              <p:nvSpPr>
                <p:cNvPr id="4525" name="Google Shape;4525;p75"/>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5"/>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7" name="Google Shape;4527;p75"/>
              <p:cNvGrpSpPr/>
              <p:nvPr/>
            </p:nvGrpSpPr>
            <p:grpSpPr>
              <a:xfrm>
                <a:off x="4739005" y="3554149"/>
                <a:ext cx="37870" cy="32357"/>
                <a:chOff x="4739005" y="3554149"/>
                <a:chExt cx="37870" cy="32357"/>
              </a:xfrm>
            </p:grpSpPr>
            <p:sp>
              <p:nvSpPr>
                <p:cNvPr id="4528" name="Google Shape;4528;p75"/>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75"/>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75"/>
              <p:cNvGrpSpPr/>
              <p:nvPr/>
            </p:nvGrpSpPr>
            <p:grpSpPr>
              <a:xfrm>
                <a:off x="4806557" y="3630258"/>
                <a:ext cx="37776" cy="32364"/>
                <a:chOff x="4806557" y="3630258"/>
                <a:chExt cx="37776" cy="32364"/>
              </a:xfrm>
            </p:grpSpPr>
            <p:sp>
              <p:nvSpPr>
                <p:cNvPr id="4531" name="Google Shape;4531;p75"/>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5"/>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3" name="Google Shape;4533;p75"/>
              <p:cNvGrpSpPr/>
              <p:nvPr/>
            </p:nvGrpSpPr>
            <p:grpSpPr>
              <a:xfrm>
                <a:off x="4737007" y="4004357"/>
                <a:ext cx="37870" cy="32357"/>
                <a:chOff x="4737007" y="4004357"/>
                <a:chExt cx="37870" cy="32357"/>
              </a:xfrm>
            </p:grpSpPr>
            <p:sp>
              <p:nvSpPr>
                <p:cNvPr id="4534" name="Google Shape;4534;p75"/>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5"/>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6" name="Google Shape;4536;p75"/>
              <p:cNvGrpSpPr/>
              <p:nvPr/>
            </p:nvGrpSpPr>
            <p:grpSpPr>
              <a:xfrm>
                <a:off x="4773634" y="4208627"/>
                <a:ext cx="37776" cy="32357"/>
                <a:chOff x="4773634" y="4208627"/>
                <a:chExt cx="37776" cy="32357"/>
              </a:xfrm>
            </p:grpSpPr>
            <p:sp>
              <p:nvSpPr>
                <p:cNvPr id="4537" name="Google Shape;4537;p75"/>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5"/>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9" name="Google Shape;4539;p75"/>
              <p:cNvGrpSpPr/>
              <p:nvPr/>
            </p:nvGrpSpPr>
            <p:grpSpPr>
              <a:xfrm>
                <a:off x="4888282" y="4074764"/>
                <a:ext cx="37776" cy="32451"/>
                <a:chOff x="4888282" y="4074764"/>
                <a:chExt cx="37776" cy="32451"/>
              </a:xfrm>
            </p:grpSpPr>
            <p:sp>
              <p:nvSpPr>
                <p:cNvPr id="4540" name="Google Shape;4540;p75"/>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75"/>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2" name="Google Shape;4542;p75"/>
              <p:cNvGrpSpPr/>
              <p:nvPr/>
            </p:nvGrpSpPr>
            <p:grpSpPr>
              <a:xfrm>
                <a:off x="4901315" y="3804271"/>
                <a:ext cx="37776" cy="32364"/>
                <a:chOff x="4901315" y="3804271"/>
                <a:chExt cx="37776" cy="32364"/>
              </a:xfrm>
            </p:grpSpPr>
            <p:sp>
              <p:nvSpPr>
                <p:cNvPr id="4543" name="Google Shape;4543;p75"/>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5"/>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5" name="Google Shape;4545;p75"/>
              <p:cNvGrpSpPr/>
              <p:nvPr/>
            </p:nvGrpSpPr>
            <p:grpSpPr>
              <a:xfrm>
                <a:off x="4866394" y="3715035"/>
                <a:ext cx="37846" cy="32357"/>
                <a:chOff x="4866394" y="3715035"/>
                <a:chExt cx="37846" cy="32357"/>
              </a:xfrm>
            </p:grpSpPr>
            <p:sp>
              <p:nvSpPr>
                <p:cNvPr id="4546" name="Google Shape;4546;p75"/>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5"/>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8" name="Google Shape;4548;p75"/>
              <p:cNvGrpSpPr/>
              <p:nvPr/>
            </p:nvGrpSpPr>
            <p:grpSpPr>
              <a:xfrm>
                <a:off x="4979233" y="3839798"/>
                <a:ext cx="37878" cy="32420"/>
                <a:chOff x="4979233" y="3839798"/>
                <a:chExt cx="37878" cy="32420"/>
              </a:xfrm>
            </p:grpSpPr>
            <p:sp>
              <p:nvSpPr>
                <p:cNvPr id="4549" name="Google Shape;4549;p75"/>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75"/>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1" name="Google Shape;4551;p75"/>
              <p:cNvGrpSpPr/>
              <p:nvPr/>
            </p:nvGrpSpPr>
            <p:grpSpPr>
              <a:xfrm>
                <a:off x="4790662" y="3679147"/>
                <a:ext cx="37783" cy="32380"/>
                <a:chOff x="4790662" y="3679147"/>
                <a:chExt cx="37783" cy="32380"/>
              </a:xfrm>
            </p:grpSpPr>
            <p:sp>
              <p:nvSpPr>
                <p:cNvPr id="4552" name="Google Shape;4552;p75"/>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75"/>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4" name="Google Shape;4554;p75"/>
              <p:cNvGrpSpPr/>
              <p:nvPr/>
            </p:nvGrpSpPr>
            <p:grpSpPr>
              <a:xfrm>
                <a:off x="4857263" y="3557861"/>
                <a:ext cx="37776" cy="32357"/>
                <a:chOff x="4857263" y="3557861"/>
                <a:chExt cx="37776" cy="32357"/>
              </a:xfrm>
            </p:grpSpPr>
            <p:sp>
              <p:nvSpPr>
                <p:cNvPr id="4555" name="Google Shape;4555;p75"/>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75"/>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75"/>
              <p:cNvGrpSpPr/>
              <p:nvPr/>
            </p:nvGrpSpPr>
            <p:grpSpPr>
              <a:xfrm>
                <a:off x="4883902" y="3648033"/>
                <a:ext cx="37783" cy="32380"/>
                <a:chOff x="4883902" y="3648033"/>
                <a:chExt cx="37783" cy="32380"/>
              </a:xfrm>
            </p:grpSpPr>
            <p:sp>
              <p:nvSpPr>
                <p:cNvPr id="4558" name="Google Shape;4558;p75"/>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75"/>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0" name="Google Shape;4560;p75"/>
              <p:cNvGrpSpPr/>
              <p:nvPr/>
            </p:nvGrpSpPr>
            <p:grpSpPr>
              <a:xfrm>
                <a:off x="4907780" y="3347220"/>
                <a:ext cx="37878" cy="32357"/>
                <a:chOff x="4907780" y="3347220"/>
                <a:chExt cx="37878" cy="32357"/>
              </a:xfrm>
            </p:grpSpPr>
            <p:sp>
              <p:nvSpPr>
                <p:cNvPr id="4561" name="Google Shape;4561;p75"/>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75"/>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3" name="Google Shape;4563;p75"/>
              <p:cNvGrpSpPr/>
              <p:nvPr/>
            </p:nvGrpSpPr>
            <p:grpSpPr>
              <a:xfrm>
                <a:off x="5065048" y="3738150"/>
                <a:ext cx="37783" cy="32364"/>
                <a:chOff x="5065048" y="3738150"/>
                <a:chExt cx="37783" cy="32364"/>
              </a:xfrm>
            </p:grpSpPr>
            <p:sp>
              <p:nvSpPr>
                <p:cNvPr id="4564" name="Google Shape;4564;p75"/>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5"/>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6" name="Google Shape;4566;p75"/>
              <p:cNvGrpSpPr/>
              <p:nvPr/>
            </p:nvGrpSpPr>
            <p:grpSpPr>
              <a:xfrm>
                <a:off x="5071616" y="3284615"/>
                <a:ext cx="37783" cy="32357"/>
                <a:chOff x="5071616" y="3284615"/>
                <a:chExt cx="37783" cy="32357"/>
              </a:xfrm>
            </p:grpSpPr>
            <p:sp>
              <p:nvSpPr>
                <p:cNvPr id="4567" name="Google Shape;4567;p75"/>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5"/>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9" name="Google Shape;4569;p75"/>
              <p:cNvGrpSpPr/>
              <p:nvPr/>
            </p:nvGrpSpPr>
            <p:grpSpPr>
              <a:xfrm>
                <a:off x="5389291" y="3759921"/>
                <a:ext cx="37783" cy="32380"/>
                <a:chOff x="5389291" y="3759921"/>
                <a:chExt cx="37783" cy="32380"/>
              </a:xfrm>
            </p:grpSpPr>
            <p:sp>
              <p:nvSpPr>
                <p:cNvPr id="4570" name="Google Shape;4570;p75"/>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5"/>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2" name="Google Shape;4572;p75"/>
              <p:cNvGrpSpPr/>
              <p:nvPr/>
            </p:nvGrpSpPr>
            <p:grpSpPr>
              <a:xfrm>
                <a:off x="5431534" y="3632932"/>
                <a:ext cx="37878" cy="32451"/>
                <a:chOff x="5431534" y="3632932"/>
                <a:chExt cx="37878" cy="32451"/>
              </a:xfrm>
            </p:grpSpPr>
            <p:sp>
              <p:nvSpPr>
                <p:cNvPr id="4573" name="Google Shape;4573;p75"/>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75"/>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5" name="Google Shape;4575;p75"/>
              <p:cNvGrpSpPr/>
              <p:nvPr/>
            </p:nvGrpSpPr>
            <p:grpSpPr>
              <a:xfrm>
                <a:off x="5540755" y="3544829"/>
                <a:ext cx="37783" cy="32357"/>
                <a:chOff x="5540755" y="3544829"/>
                <a:chExt cx="37783" cy="32357"/>
              </a:xfrm>
            </p:grpSpPr>
            <p:sp>
              <p:nvSpPr>
                <p:cNvPr id="4576" name="Google Shape;4576;p75"/>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5"/>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8" name="Google Shape;4578;p75"/>
              <p:cNvGrpSpPr/>
              <p:nvPr/>
            </p:nvGrpSpPr>
            <p:grpSpPr>
              <a:xfrm>
                <a:off x="5579293" y="3412107"/>
                <a:ext cx="37776" cy="32357"/>
                <a:chOff x="5579293" y="3412107"/>
                <a:chExt cx="37776" cy="32357"/>
              </a:xfrm>
            </p:grpSpPr>
            <p:sp>
              <p:nvSpPr>
                <p:cNvPr id="4579" name="Google Shape;4579;p75"/>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75"/>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1" name="Google Shape;4581;p75"/>
              <p:cNvGrpSpPr/>
              <p:nvPr/>
            </p:nvGrpSpPr>
            <p:grpSpPr>
              <a:xfrm>
                <a:off x="5801346" y="3284615"/>
                <a:ext cx="37783" cy="32357"/>
                <a:chOff x="5801346" y="3284615"/>
                <a:chExt cx="37783" cy="32357"/>
              </a:xfrm>
            </p:grpSpPr>
            <p:sp>
              <p:nvSpPr>
                <p:cNvPr id="4582" name="Google Shape;4582;p75"/>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75"/>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4" name="Google Shape;4584;p75"/>
              <p:cNvGrpSpPr/>
              <p:nvPr/>
            </p:nvGrpSpPr>
            <p:grpSpPr>
              <a:xfrm>
                <a:off x="5763578" y="3399067"/>
                <a:ext cx="37776" cy="32364"/>
                <a:chOff x="5763578" y="3399067"/>
                <a:chExt cx="37776" cy="32364"/>
              </a:xfrm>
            </p:grpSpPr>
            <p:sp>
              <p:nvSpPr>
                <p:cNvPr id="4585" name="Google Shape;4585;p75"/>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5"/>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7" name="Google Shape;4587;p75"/>
              <p:cNvGrpSpPr/>
              <p:nvPr/>
            </p:nvGrpSpPr>
            <p:grpSpPr>
              <a:xfrm>
                <a:off x="5395858" y="3230952"/>
                <a:ext cx="37776" cy="32364"/>
                <a:chOff x="5395858" y="3230952"/>
                <a:chExt cx="37776" cy="32364"/>
              </a:xfrm>
            </p:grpSpPr>
            <p:sp>
              <p:nvSpPr>
                <p:cNvPr id="4588" name="Google Shape;4588;p75"/>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75"/>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0" name="Google Shape;4590;p75"/>
              <p:cNvGrpSpPr/>
              <p:nvPr/>
            </p:nvGrpSpPr>
            <p:grpSpPr>
              <a:xfrm>
                <a:off x="5264088" y="3188237"/>
                <a:ext cx="37776" cy="32357"/>
                <a:chOff x="5264088" y="3188237"/>
                <a:chExt cx="37776" cy="32357"/>
              </a:xfrm>
            </p:grpSpPr>
            <p:sp>
              <p:nvSpPr>
                <p:cNvPr id="4591" name="Google Shape;4591;p75"/>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75"/>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3" name="Google Shape;4593;p75"/>
              <p:cNvGrpSpPr/>
              <p:nvPr/>
            </p:nvGrpSpPr>
            <p:grpSpPr>
              <a:xfrm>
                <a:off x="5585758" y="3237425"/>
                <a:ext cx="37878" cy="32357"/>
                <a:chOff x="5585758" y="3237425"/>
                <a:chExt cx="37878" cy="32357"/>
              </a:xfrm>
            </p:grpSpPr>
            <p:sp>
              <p:nvSpPr>
                <p:cNvPr id="4594" name="Google Shape;4594;p75"/>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75"/>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6" name="Google Shape;4596;p75"/>
              <p:cNvGrpSpPr/>
              <p:nvPr/>
            </p:nvGrpSpPr>
            <p:grpSpPr>
              <a:xfrm>
                <a:off x="4874196" y="3291088"/>
                <a:ext cx="37878" cy="32451"/>
                <a:chOff x="4874196" y="3291088"/>
                <a:chExt cx="37878" cy="32451"/>
              </a:xfrm>
            </p:grpSpPr>
            <p:sp>
              <p:nvSpPr>
                <p:cNvPr id="4597" name="Google Shape;4597;p75"/>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75"/>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9" name="Google Shape;4599;p75"/>
              <p:cNvGrpSpPr/>
              <p:nvPr/>
            </p:nvGrpSpPr>
            <p:grpSpPr>
              <a:xfrm>
                <a:off x="5197770" y="3785466"/>
                <a:ext cx="37783" cy="32427"/>
                <a:chOff x="5197770" y="3785466"/>
                <a:chExt cx="37783" cy="32427"/>
              </a:xfrm>
            </p:grpSpPr>
            <p:sp>
              <p:nvSpPr>
                <p:cNvPr id="4600" name="Google Shape;4600;p75"/>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5"/>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2" name="Google Shape;4602;p75"/>
              <p:cNvGrpSpPr/>
              <p:nvPr/>
            </p:nvGrpSpPr>
            <p:grpSpPr>
              <a:xfrm>
                <a:off x="5177699" y="3492117"/>
                <a:ext cx="37776" cy="32357"/>
                <a:chOff x="5177699" y="3492117"/>
                <a:chExt cx="37776" cy="32357"/>
              </a:xfrm>
            </p:grpSpPr>
            <p:sp>
              <p:nvSpPr>
                <p:cNvPr id="4603" name="Google Shape;4603;p75"/>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5"/>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5" name="Google Shape;4605;p75"/>
              <p:cNvGrpSpPr/>
              <p:nvPr/>
            </p:nvGrpSpPr>
            <p:grpSpPr>
              <a:xfrm>
                <a:off x="5349431" y="3622346"/>
                <a:ext cx="37870" cy="32380"/>
                <a:chOff x="5349431" y="3622346"/>
                <a:chExt cx="37870" cy="32380"/>
              </a:xfrm>
            </p:grpSpPr>
            <p:sp>
              <p:nvSpPr>
                <p:cNvPr id="4606" name="Google Shape;4606;p75"/>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75"/>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8" name="Google Shape;4608;p75"/>
              <p:cNvGrpSpPr/>
              <p:nvPr/>
            </p:nvGrpSpPr>
            <p:grpSpPr>
              <a:xfrm>
                <a:off x="5068855" y="3563980"/>
                <a:ext cx="53954" cy="46223"/>
                <a:chOff x="5068855" y="3563980"/>
                <a:chExt cx="53954" cy="46223"/>
              </a:xfrm>
            </p:grpSpPr>
            <p:sp>
              <p:nvSpPr>
                <p:cNvPr id="4609" name="Google Shape;4609;p75"/>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75"/>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1" name="Google Shape;4611;p75"/>
              <p:cNvGrpSpPr/>
              <p:nvPr/>
            </p:nvGrpSpPr>
            <p:grpSpPr>
              <a:xfrm>
                <a:off x="5037654" y="3392507"/>
                <a:ext cx="37870" cy="32451"/>
                <a:chOff x="5037654" y="3392507"/>
                <a:chExt cx="37870" cy="32451"/>
              </a:xfrm>
            </p:grpSpPr>
            <p:sp>
              <p:nvSpPr>
                <p:cNvPr id="4612" name="Google Shape;4612;p75"/>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75"/>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4" name="Google Shape;4614;p75"/>
              <p:cNvGrpSpPr/>
              <p:nvPr/>
            </p:nvGrpSpPr>
            <p:grpSpPr>
              <a:xfrm>
                <a:off x="5456560" y="3368629"/>
                <a:ext cx="37870" cy="32451"/>
                <a:chOff x="5456560" y="3368629"/>
                <a:chExt cx="37870" cy="32451"/>
              </a:xfrm>
            </p:grpSpPr>
            <p:sp>
              <p:nvSpPr>
                <p:cNvPr id="4615" name="Google Shape;4615;p75"/>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75"/>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7" name="Google Shape;4617;p75"/>
              <p:cNvGrpSpPr/>
              <p:nvPr/>
            </p:nvGrpSpPr>
            <p:grpSpPr>
              <a:xfrm>
                <a:off x="4755749" y="3501516"/>
                <a:ext cx="46246" cy="39608"/>
                <a:chOff x="4755749" y="3501516"/>
                <a:chExt cx="46246" cy="39608"/>
              </a:xfrm>
            </p:grpSpPr>
            <p:sp>
              <p:nvSpPr>
                <p:cNvPr id="4618" name="Google Shape;4618;p75"/>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75"/>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0" name="Google Shape;4620;p75"/>
              <p:cNvGrpSpPr/>
              <p:nvPr/>
            </p:nvGrpSpPr>
            <p:grpSpPr>
              <a:xfrm>
                <a:off x="4681346" y="3485582"/>
                <a:ext cx="37783" cy="32427"/>
                <a:chOff x="4681346" y="3485582"/>
                <a:chExt cx="37783" cy="32427"/>
              </a:xfrm>
            </p:grpSpPr>
            <p:sp>
              <p:nvSpPr>
                <p:cNvPr id="4621" name="Google Shape;4621;p75"/>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75"/>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3" name="Google Shape;4623;p75"/>
              <p:cNvGrpSpPr/>
              <p:nvPr/>
            </p:nvGrpSpPr>
            <p:grpSpPr>
              <a:xfrm>
                <a:off x="4767067" y="3291088"/>
                <a:ext cx="37878" cy="32451"/>
                <a:chOff x="4767067" y="3291088"/>
                <a:chExt cx="37878" cy="32451"/>
              </a:xfrm>
            </p:grpSpPr>
            <p:sp>
              <p:nvSpPr>
                <p:cNvPr id="4624" name="Google Shape;4624;p75"/>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75"/>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6" name="Google Shape;4626;p75"/>
              <p:cNvGrpSpPr/>
              <p:nvPr/>
            </p:nvGrpSpPr>
            <p:grpSpPr>
              <a:xfrm>
                <a:off x="4687819" y="3405539"/>
                <a:ext cx="37776" cy="32451"/>
                <a:chOff x="4687819" y="3405539"/>
                <a:chExt cx="37776" cy="32451"/>
              </a:xfrm>
            </p:grpSpPr>
            <p:sp>
              <p:nvSpPr>
                <p:cNvPr id="4627" name="Google Shape;4627;p75"/>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75"/>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9" name="Google Shape;4629;p75"/>
              <p:cNvGrpSpPr/>
              <p:nvPr/>
            </p:nvGrpSpPr>
            <p:grpSpPr>
              <a:xfrm>
                <a:off x="4923101" y="3444809"/>
                <a:ext cx="52813" cy="45318"/>
                <a:chOff x="4923101" y="3444809"/>
                <a:chExt cx="52813" cy="45318"/>
              </a:xfrm>
            </p:grpSpPr>
            <p:sp>
              <p:nvSpPr>
                <p:cNvPr id="4630" name="Google Shape;4630;p75"/>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5"/>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2" name="Google Shape;4632;p75"/>
              <p:cNvGrpSpPr/>
              <p:nvPr/>
            </p:nvGrpSpPr>
            <p:grpSpPr>
              <a:xfrm>
                <a:off x="4846040" y="3654750"/>
                <a:ext cx="31405" cy="26993"/>
                <a:chOff x="4846040" y="3654750"/>
                <a:chExt cx="31405" cy="26993"/>
              </a:xfrm>
            </p:grpSpPr>
            <p:sp>
              <p:nvSpPr>
                <p:cNvPr id="4633" name="Google Shape;4633;p75"/>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5"/>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5" name="Google Shape;4635;p75"/>
              <p:cNvGrpSpPr/>
              <p:nvPr/>
            </p:nvGrpSpPr>
            <p:grpSpPr>
              <a:xfrm>
                <a:off x="4925673" y="3691700"/>
                <a:ext cx="40253" cy="34472"/>
                <a:chOff x="4925673" y="3691700"/>
                <a:chExt cx="40253" cy="34472"/>
              </a:xfrm>
            </p:grpSpPr>
            <p:sp>
              <p:nvSpPr>
                <p:cNvPr id="4636" name="Google Shape;4636;p75"/>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5"/>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8" name="Google Shape;4638;p75"/>
              <p:cNvGrpSpPr/>
              <p:nvPr/>
            </p:nvGrpSpPr>
            <p:grpSpPr>
              <a:xfrm>
                <a:off x="4894653" y="3740848"/>
                <a:ext cx="31405" cy="26906"/>
                <a:chOff x="4894653" y="3740848"/>
                <a:chExt cx="31405" cy="26906"/>
              </a:xfrm>
            </p:grpSpPr>
            <p:sp>
              <p:nvSpPr>
                <p:cNvPr id="4639" name="Google Shape;4639;p75"/>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75"/>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1" name="Google Shape;4641;p75"/>
              <p:cNvGrpSpPr/>
              <p:nvPr/>
            </p:nvGrpSpPr>
            <p:grpSpPr>
              <a:xfrm>
                <a:off x="4962300" y="3696348"/>
                <a:ext cx="38255" cy="32773"/>
                <a:chOff x="4962300" y="3696348"/>
                <a:chExt cx="38255" cy="32773"/>
              </a:xfrm>
            </p:grpSpPr>
            <p:sp>
              <p:nvSpPr>
                <p:cNvPr id="4642" name="Google Shape;4642;p75"/>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5"/>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4" name="Google Shape;4644;p75"/>
              <p:cNvGrpSpPr/>
              <p:nvPr/>
            </p:nvGrpSpPr>
            <p:grpSpPr>
              <a:xfrm>
                <a:off x="4980185" y="3743349"/>
                <a:ext cx="31499" cy="26969"/>
                <a:chOff x="4980185" y="3743349"/>
                <a:chExt cx="31499" cy="26969"/>
              </a:xfrm>
            </p:grpSpPr>
            <p:sp>
              <p:nvSpPr>
                <p:cNvPr id="4645" name="Google Shape;4645;p75"/>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5"/>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7" name="Google Shape;4647;p75"/>
              <p:cNvGrpSpPr/>
              <p:nvPr/>
            </p:nvGrpSpPr>
            <p:grpSpPr>
              <a:xfrm>
                <a:off x="5013768" y="3734312"/>
                <a:ext cx="31499" cy="26969"/>
                <a:chOff x="5013768" y="3734312"/>
                <a:chExt cx="31499" cy="26969"/>
              </a:xfrm>
            </p:grpSpPr>
            <p:sp>
              <p:nvSpPr>
                <p:cNvPr id="4648" name="Google Shape;4648;p75"/>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5"/>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0" name="Google Shape;4650;p75"/>
              <p:cNvGrpSpPr/>
              <p:nvPr/>
            </p:nvGrpSpPr>
            <p:grpSpPr>
              <a:xfrm>
                <a:off x="5036703" y="3764545"/>
                <a:ext cx="31499" cy="26898"/>
                <a:chOff x="5036703" y="3764545"/>
                <a:chExt cx="31499" cy="26898"/>
              </a:xfrm>
            </p:grpSpPr>
            <p:sp>
              <p:nvSpPr>
                <p:cNvPr id="4651" name="Google Shape;4651;p75"/>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5"/>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75"/>
              <p:cNvGrpSpPr/>
              <p:nvPr/>
            </p:nvGrpSpPr>
            <p:grpSpPr>
              <a:xfrm>
                <a:off x="4953546" y="3768352"/>
                <a:ext cx="31405" cy="26898"/>
                <a:chOff x="4953546" y="3768352"/>
                <a:chExt cx="31405" cy="26898"/>
              </a:xfrm>
            </p:grpSpPr>
            <p:sp>
              <p:nvSpPr>
                <p:cNvPr id="4654" name="Google Shape;4654;p75"/>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5"/>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6" name="Google Shape;4656;p75"/>
              <p:cNvGrpSpPr/>
              <p:nvPr/>
            </p:nvGrpSpPr>
            <p:grpSpPr>
              <a:xfrm>
                <a:off x="4964770" y="3814016"/>
                <a:ext cx="31499" cy="26993"/>
                <a:chOff x="4964770" y="3814016"/>
                <a:chExt cx="31499" cy="26993"/>
              </a:xfrm>
            </p:grpSpPr>
            <p:sp>
              <p:nvSpPr>
                <p:cNvPr id="4657" name="Google Shape;4657;p75"/>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5"/>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9" name="Google Shape;4659;p75"/>
              <p:cNvGrpSpPr/>
              <p:nvPr/>
            </p:nvGrpSpPr>
            <p:grpSpPr>
              <a:xfrm>
                <a:off x="4923290" y="3800504"/>
                <a:ext cx="31468" cy="26898"/>
                <a:chOff x="4923290" y="3800504"/>
                <a:chExt cx="31468" cy="26898"/>
              </a:xfrm>
            </p:grpSpPr>
            <p:sp>
              <p:nvSpPr>
                <p:cNvPr id="4660" name="Google Shape;4660;p75"/>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5"/>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2" name="Google Shape;4662;p75"/>
              <p:cNvGrpSpPr/>
              <p:nvPr/>
            </p:nvGrpSpPr>
            <p:grpSpPr>
              <a:xfrm>
                <a:off x="5108534" y="3650943"/>
                <a:ext cx="31405" cy="26993"/>
                <a:chOff x="5108534" y="3650943"/>
                <a:chExt cx="31405" cy="26993"/>
              </a:xfrm>
            </p:grpSpPr>
            <p:sp>
              <p:nvSpPr>
                <p:cNvPr id="4663" name="Google Shape;4663;p75"/>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5"/>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5" name="Google Shape;4665;p75"/>
              <p:cNvGrpSpPr/>
              <p:nvPr/>
            </p:nvGrpSpPr>
            <p:grpSpPr>
              <a:xfrm>
                <a:off x="5119380" y="3760739"/>
                <a:ext cx="31499" cy="26993"/>
                <a:chOff x="5119380" y="3760739"/>
                <a:chExt cx="31499" cy="26993"/>
              </a:xfrm>
            </p:grpSpPr>
            <p:sp>
              <p:nvSpPr>
                <p:cNvPr id="4666" name="Google Shape;4666;p75"/>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5"/>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8" name="Google Shape;4668;p75"/>
              <p:cNvGrpSpPr/>
              <p:nvPr/>
            </p:nvGrpSpPr>
            <p:grpSpPr>
              <a:xfrm>
                <a:off x="5119380" y="3788235"/>
                <a:ext cx="31499" cy="26993"/>
                <a:chOff x="5119380" y="3788235"/>
                <a:chExt cx="31499" cy="26993"/>
              </a:xfrm>
            </p:grpSpPr>
            <p:sp>
              <p:nvSpPr>
                <p:cNvPr id="4669" name="Google Shape;4669;p75"/>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75"/>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1" name="Google Shape;4671;p75"/>
              <p:cNvGrpSpPr/>
              <p:nvPr/>
            </p:nvGrpSpPr>
            <p:grpSpPr>
              <a:xfrm>
                <a:off x="5158005" y="3875284"/>
                <a:ext cx="31405" cy="27001"/>
                <a:chOff x="5158005" y="3875284"/>
                <a:chExt cx="31405" cy="27001"/>
              </a:xfrm>
            </p:grpSpPr>
            <p:sp>
              <p:nvSpPr>
                <p:cNvPr id="4672" name="Google Shape;4672;p75"/>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5"/>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4" name="Google Shape;4674;p75"/>
              <p:cNvGrpSpPr/>
              <p:nvPr/>
            </p:nvGrpSpPr>
            <p:grpSpPr>
              <a:xfrm>
                <a:off x="5233163" y="3764545"/>
                <a:ext cx="31499" cy="26898"/>
                <a:chOff x="5233163" y="3764545"/>
                <a:chExt cx="31499" cy="26898"/>
              </a:xfrm>
            </p:grpSpPr>
            <p:sp>
              <p:nvSpPr>
                <p:cNvPr id="4675" name="Google Shape;4675;p75"/>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5"/>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7" name="Google Shape;4677;p75"/>
              <p:cNvGrpSpPr/>
              <p:nvPr/>
            </p:nvGrpSpPr>
            <p:grpSpPr>
              <a:xfrm>
                <a:off x="5276168" y="3805545"/>
                <a:ext cx="31499" cy="26906"/>
                <a:chOff x="5276168" y="3805545"/>
                <a:chExt cx="31499" cy="26906"/>
              </a:xfrm>
            </p:grpSpPr>
            <p:sp>
              <p:nvSpPr>
                <p:cNvPr id="4678" name="Google Shape;4678;p75"/>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5"/>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0" name="Google Shape;4680;p75"/>
              <p:cNvGrpSpPr/>
              <p:nvPr/>
            </p:nvGrpSpPr>
            <p:grpSpPr>
              <a:xfrm>
                <a:off x="5294053" y="3851933"/>
                <a:ext cx="31405" cy="26945"/>
                <a:chOff x="5294053" y="3851933"/>
                <a:chExt cx="31405" cy="26945"/>
              </a:xfrm>
            </p:grpSpPr>
            <p:sp>
              <p:nvSpPr>
                <p:cNvPr id="4681" name="Google Shape;4681;p75"/>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5"/>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3" name="Google Shape;4683;p75"/>
              <p:cNvGrpSpPr/>
              <p:nvPr/>
            </p:nvGrpSpPr>
            <p:grpSpPr>
              <a:xfrm>
                <a:off x="5341723" y="3851902"/>
                <a:ext cx="31405" cy="26977"/>
                <a:chOff x="5341723" y="3851902"/>
                <a:chExt cx="31405" cy="26977"/>
              </a:xfrm>
            </p:grpSpPr>
            <p:sp>
              <p:nvSpPr>
                <p:cNvPr id="4684" name="Google Shape;4684;p75"/>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5"/>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6" name="Google Shape;4686;p75"/>
              <p:cNvGrpSpPr/>
              <p:nvPr/>
            </p:nvGrpSpPr>
            <p:grpSpPr>
              <a:xfrm>
                <a:off x="5054871" y="3507855"/>
                <a:ext cx="31405" cy="26993"/>
                <a:chOff x="5054871" y="3507855"/>
                <a:chExt cx="31405" cy="26993"/>
              </a:xfrm>
            </p:grpSpPr>
            <p:sp>
              <p:nvSpPr>
                <p:cNvPr id="4687" name="Google Shape;4687;p75"/>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5"/>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9" name="Google Shape;4689;p75"/>
              <p:cNvGrpSpPr/>
              <p:nvPr/>
            </p:nvGrpSpPr>
            <p:grpSpPr>
              <a:xfrm>
                <a:off x="4876579" y="3675325"/>
                <a:ext cx="31405" cy="26969"/>
                <a:chOff x="4876579" y="3675325"/>
                <a:chExt cx="31405" cy="26969"/>
              </a:xfrm>
            </p:grpSpPr>
            <p:sp>
              <p:nvSpPr>
                <p:cNvPr id="4690" name="Google Shape;4690;p75"/>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5"/>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2" name="Google Shape;4692;p75"/>
              <p:cNvGrpSpPr/>
              <p:nvPr/>
            </p:nvGrpSpPr>
            <p:grpSpPr>
              <a:xfrm>
                <a:off x="4842233" y="3688333"/>
                <a:ext cx="31405" cy="26993"/>
                <a:chOff x="4842233" y="3688333"/>
                <a:chExt cx="31405" cy="26993"/>
              </a:xfrm>
            </p:grpSpPr>
            <p:sp>
              <p:nvSpPr>
                <p:cNvPr id="4693" name="Google Shape;4693;p75"/>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75"/>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5" name="Google Shape;4695;p75"/>
              <p:cNvGrpSpPr/>
              <p:nvPr/>
            </p:nvGrpSpPr>
            <p:grpSpPr>
              <a:xfrm>
                <a:off x="5187876" y="3608032"/>
                <a:ext cx="31405" cy="27001"/>
                <a:chOff x="5187876" y="3608032"/>
                <a:chExt cx="31405" cy="27001"/>
              </a:xfrm>
            </p:grpSpPr>
            <p:sp>
              <p:nvSpPr>
                <p:cNvPr id="4696" name="Google Shape;4696;p75"/>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5"/>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8" name="Google Shape;4698;p75"/>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5"/>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0" name="Google Shape;4700;p75"/>
              <p:cNvGrpSpPr/>
              <p:nvPr/>
            </p:nvGrpSpPr>
            <p:grpSpPr>
              <a:xfrm>
                <a:off x="5269224" y="3304167"/>
                <a:ext cx="40253" cy="34402"/>
                <a:chOff x="5269224" y="3304167"/>
                <a:chExt cx="40253" cy="34402"/>
              </a:xfrm>
            </p:grpSpPr>
            <p:sp>
              <p:nvSpPr>
                <p:cNvPr id="4701" name="Google Shape;4701;p75"/>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5"/>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75"/>
              <p:cNvGrpSpPr/>
              <p:nvPr/>
            </p:nvGrpSpPr>
            <p:grpSpPr>
              <a:xfrm>
                <a:off x="5327354" y="3476615"/>
                <a:ext cx="49864" cy="42723"/>
                <a:chOff x="5327354" y="3476615"/>
                <a:chExt cx="49864" cy="42723"/>
              </a:xfrm>
            </p:grpSpPr>
            <p:sp>
              <p:nvSpPr>
                <p:cNvPr id="4704" name="Google Shape;4704;p75"/>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5"/>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6" name="Google Shape;4706;p75"/>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5"/>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8" name="Google Shape;4708;p75"/>
              <p:cNvGrpSpPr/>
              <p:nvPr/>
            </p:nvGrpSpPr>
            <p:grpSpPr>
              <a:xfrm>
                <a:off x="5341723" y="3775957"/>
                <a:ext cx="31405" cy="26898"/>
                <a:chOff x="5341723" y="3775957"/>
                <a:chExt cx="31405" cy="26898"/>
              </a:xfrm>
            </p:grpSpPr>
            <p:sp>
              <p:nvSpPr>
                <p:cNvPr id="4709" name="Google Shape;4709;p75"/>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5"/>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1" name="Google Shape;4711;p75"/>
              <p:cNvGrpSpPr/>
              <p:nvPr/>
            </p:nvGrpSpPr>
            <p:grpSpPr>
              <a:xfrm>
                <a:off x="5439053" y="3699274"/>
                <a:ext cx="31405" cy="26898"/>
                <a:chOff x="5439053" y="3699274"/>
                <a:chExt cx="31405" cy="26898"/>
              </a:xfrm>
            </p:grpSpPr>
            <p:sp>
              <p:nvSpPr>
                <p:cNvPr id="4712" name="Google Shape;4712;p75"/>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5"/>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4" name="Google Shape;4714;p75"/>
              <p:cNvGrpSpPr/>
              <p:nvPr/>
            </p:nvGrpSpPr>
            <p:grpSpPr>
              <a:xfrm>
                <a:off x="5412414" y="3622307"/>
                <a:ext cx="31499" cy="26993"/>
                <a:chOff x="5412414" y="3622307"/>
                <a:chExt cx="31499" cy="26993"/>
              </a:xfrm>
            </p:grpSpPr>
            <p:sp>
              <p:nvSpPr>
                <p:cNvPr id="4715" name="Google Shape;4715;p75"/>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5"/>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7" name="Google Shape;4717;p75"/>
              <p:cNvGrpSpPr/>
              <p:nvPr/>
            </p:nvGrpSpPr>
            <p:grpSpPr>
              <a:xfrm>
                <a:off x="5476254" y="3473949"/>
                <a:ext cx="26835" cy="26930"/>
                <a:chOff x="5476254" y="3473949"/>
                <a:chExt cx="26835" cy="26930"/>
              </a:xfrm>
            </p:grpSpPr>
            <p:sp>
              <p:nvSpPr>
                <p:cNvPr id="4718" name="Google Shape;4718;p75"/>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5"/>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0" name="Google Shape;4720;p75"/>
              <p:cNvGrpSpPr/>
              <p:nvPr/>
            </p:nvGrpSpPr>
            <p:grpSpPr>
              <a:xfrm>
                <a:off x="5564547" y="3481594"/>
                <a:ext cx="31397" cy="26898"/>
                <a:chOff x="5564547" y="3481594"/>
                <a:chExt cx="31397" cy="26898"/>
              </a:xfrm>
            </p:grpSpPr>
            <p:sp>
              <p:nvSpPr>
                <p:cNvPr id="4721" name="Google Shape;4721;p75"/>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5"/>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3" name="Google Shape;4723;p75"/>
              <p:cNvGrpSpPr/>
              <p:nvPr/>
            </p:nvGrpSpPr>
            <p:grpSpPr>
              <a:xfrm>
                <a:off x="5534101" y="3470174"/>
                <a:ext cx="31397" cy="26906"/>
                <a:chOff x="5534101" y="3470174"/>
                <a:chExt cx="31397" cy="26906"/>
              </a:xfrm>
            </p:grpSpPr>
            <p:sp>
              <p:nvSpPr>
                <p:cNvPr id="4724" name="Google Shape;4724;p75"/>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5"/>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6" name="Google Shape;4726;p75"/>
              <p:cNvGrpSpPr/>
              <p:nvPr/>
            </p:nvGrpSpPr>
            <p:grpSpPr>
              <a:xfrm>
                <a:off x="5610879" y="3314486"/>
                <a:ext cx="31499" cy="26938"/>
                <a:chOff x="5610879" y="3314486"/>
                <a:chExt cx="31499" cy="26938"/>
              </a:xfrm>
            </p:grpSpPr>
            <p:sp>
              <p:nvSpPr>
                <p:cNvPr id="4727" name="Google Shape;4727;p75"/>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5"/>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9" name="Google Shape;4729;p75"/>
              <p:cNvGrpSpPr/>
              <p:nvPr/>
            </p:nvGrpSpPr>
            <p:grpSpPr>
              <a:xfrm>
                <a:off x="4834525" y="3501382"/>
                <a:ext cx="31499" cy="26898"/>
                <a:chOff x="4834525" y="3501382"/>
                <a:chExt cx="31499" cy="26898"/>
              </a:xfrm>
            </p:grpSpPr>
            <p:sp>
              <p:nvSpPr>
                <p:cNvPr id="4730" name="Google Shape;4730;p75"/>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5"/>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2" name="Google Shape;4732;p75"/>
              <p:cNvGrpSpPr/>
              <p:nvPr/>
            </p:nvGrpSpPr>
            <p:grpSpPr>
              <a:xfrm>
                <a:off x="4898460" y="3580158"/>
                <a:ext cx="31405" cy="26898"/>
                <a:chOff x="4898460" y="3580158"/>
                <a:chExt cx="31405" cy="26898"/>
              </a:xfrm>
            </p:grpSpPr>
            <p:sp>
              <p:nvSpPr>
                <p:cNvPr id="4733" name="Google Shape;4733;p75"/>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5"/>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5" name="Google Shape;4735;p75"/>
              <p:cNvGrpSpPr/>
              <p:nvPr/>
            </p:nvGrpSpPr>
            <p:grpSpPr>
              <a:xfrm>
                <a:off x="4882667" y="3608032"/>
                <a:ext cx="31499" cy="27001"/>
                <a:chOff x="4882667" y="3608032"/>
                <a:chExt cx="31499" cy="27001"/>
              </a:xfrm>
            </p:grpSpPr>
            <p:sp>
              <p:nvSpPr>
                <p:cNvPr id="4736" name="Google Shape;4736;p75"/>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5"/>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8" name="Google Shape;4738;p75"/>
              <p:cNvGrpSpPr/>
              <p:nvPr/>
            </p:nvGrpSpPr>
            <p:grpSpPr>
              <a:xfrm>
                <a:off x="4843373" y="3631407"/>
                <a:ext cx="16273" cy="16186"/>
                <a:chOff x="4843373" y="3631407"/>
                <a:chExt cx="16273" cy="16186"/>
              </a:xfrm>
            </p:grpSpPr>
            <p:sp>
              <p:nvSpPr>
                <p:cNvPr id="4739" name="Google Shape;4739;p75"/>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5"/>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1" name="Google Shape;4741;p75"/>
              <p:cNvGrpSpPr/>
              <p:nvPr/>
            </p:nvGrpSpPr>
            <p:grpSpPr>
              <a:xfrm>
                <a:off x="4727773" y="3591578"/>
                <a:ext cx="31499" cy="26898"/>
                <a:chOff x="4727773" y="3591578"/>
                <a:chExt cx="31499" cy="26898"/>
              </a:xfrm>
            </p:grpSpPr>
            <p:sp>
              <p:nvSpPr>
                <p:cNvPr id="4742" name="Google Shape;4742;p75"/>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75"/>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4" name="Google Shape;4744;p75"/>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5"/>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6" name="Google Shape;4746;p75"/>
              <p:cNvGrpSpPr/>
              <p:nvPr/>
            </p:nvGrpSpPr>
            <p:grpSpPr>
              <a:xfrm>
                <a:off x="4609421" y="3577398"/>
                <a:ext cx="31499" cy="27001"/>
                <a:chOff x="4609421" y="3577398"/>
                <a:chExt cx="31499" cy="27001"/>
              </a:xfrm>
            </p:grpSpPr>
            <p:sp>
              <p:nvSpPr>
                <p:cNvPr id="4747" name="Google Shape;4747;p75"/>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75"/>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9" name="Google Shape;4749;p75"/>
              <p:cNvGrpSpPr/>
              <p:nvPr/>
            </p:nvGrpSpPr>
            <p:grpSpPr>
              <a:xfrm>
                <a:off x="4649289" y="3577398"/>
                <a:ext cx="31499" cy="27001"/>
                <a:chOff x="4649289" y="3577398"/>
                <a:chExt cx="31499" cy="27001"/>
              </a:xfrm>
            </p:grpSpPr>
            <p:sp>
              <p:nvSpPr>
                <p:cNvPr id="4750" name="Google Shape;4750;p75"/>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75"/>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2" name="Google Shape;4752;p75"/>
              <p:cNvGrpSpPr/>
              <p:nvPr/>
            </p:nvGrpSpPr>
            <p:grpSpPr>
              <a:xfrm>
                <a:off x="4605614" y="3639523"/>
                <a:ext cx="31499" cy="26906"/>
                <a:chOff x="4605614" y="3639523"/>
                <a:chExt cx="31499" cy="26906"/>
              </a:xfrm>
            </p:grpSpPr>
            <p:sp>
              <p:nvSpPr>
                <p:cNvPr id="4753" name="Google Shape;4753;p75"/>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5"/>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5" name="Google Shape;4755;p75"/>
              <p:cNvGrpSpPr/>
              <p:nvPr/>
            </p:nvGrpSpPr>
            <p:grpSpPr>
              <a:xfrm>
                <a:off x="4785149" y="3618846"/>
                <a:ext cx="26930" cy="26843"/>
                <a:chOff x="4785149" y="3618846"/>
                <a:chExt cx="26930" cy="26843"/>
              </a:xfrm>
            </p:grpSpPr>
            <p:sp>
              <p:nvSpPr>
                <p:cNvPr id="4756" name="Google Shape;4756;p75"/>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5"/>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8" name="Google Shape;4758;p75"/>
              <p:cNvGrpSpPr/>
              <p:nvPr/>
            </p:nvGrpSpPr>
            <p:grpSpPr>
              <a:xfrm>
                <a:off x="4810167" y="3601567"/>
                <a:ext cx="31405" cy="26898"/>
                <a:chOff x="4810167" y="3601567"/>
                <a:chExt cx="31405" cy="26898"/>
              </a:xfrm>
            </p:grpSpPr>
            <p:sp>
              <p:nvSpPr>
                <p:cNvPr id="4759" name="Google Shape;4759;p75"/>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5"/>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1" name="Google Shape;4761;p75"/>
              <p:cNvGrpSpPr/>
              <p:nvPr/>
            </p:nvGrpSpPr>
            <p:grpSpPr>
              <a:xfrm>
                <a:off x="4831002" y="3373230"/>
                <a:ext cx="31405" cy="26898"/>
                <a:chOff x="4831002" y="3373230"/>
                <a:chExt cx="31405" cy="26898"/>
              </a:xfrm>
            </p:grpSpPr>
            <p:sp>
              <p:nvSpPr>
                <p:cNvPr id="4762" name="Google Shape;4762;p75"/>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5"/>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4" name="Google Shape;4764;p75"/>
              <p:cNvGrpSpPr/>
              <p:nvPr/>
            </p:nvGrpSpPr>
            <p:grpSpPr>
              <a:xfrm>
                <a:off x="4719311" y="3355054"/>
                <a:ext cx="31499" cy="27001"/>
                <a:chOff x="4719311" y="3355054"/>
                <a:chExt cx="31499" cy="27001"/>
              </a:xfrm>
            </p:grpSpPr>
            <p:sp>
              <p:nvSpPr>
                <p:cNvPr id="4765" name="Google Shape;4765;p75"/>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75"/>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7" name="Google Shape;4767;p75"/>
              <p:cNvGrpSpPr/>
              <p:nvPr/>
            </p:nvGrpSpPr>
            <p:grpSpPr>
              <a:xfrm>
                <a:off x="4798755" y="3450260"/>
                <a:ext cx="26930" cy="26930"/>
                <a:chOff x="4798755" y="3450260"/>
                <a:chExt cx="26930" cy="26930"/>
              </a:xfrm>
            </p:grpSpPr>
            <p:sp>
              <p:nvSpPr>
                <p:cNvPr id="4768" name="Google Shape;4768;p75"/>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5"/>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0" name="Google Shape;4770;p75"/>
              <p:cNvGrpSpPr/>
              <p:nvPr/>
            </p:nvGrpSpPr>
            <p:grpSpPr>
              <a:xfrm>
                <a:off x="4645576" y="3467555"/>
                <a:ext cx="31405" cy="26953"/>
                <a:chOff x="4645576" y="3467555"/>
                <a:chExt cx="31405" cy="26953"/>
              </a:xfrm>
            </p:grpSpPr>
            <p:sp>
              <p:nvSpPr>
                <p:cNvPr id="4771" name="Google Shape;4771;p75"/>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5"/>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3" name="Google Shape;4773;p75"/>
              <p:cNvGrpSpPr/>
              <p:nvPr/>
            </p:nvGrpSpPr>
            <p:grpSpPr>
              <a:xfrm>
                <a:off x="4687631" y="3583965"/>
                <a:ext cx="31499" cy="26898"/>
                <a:chOff x="4687631" y="3583965"/>
                <a:chExt cx="31499" cy="26898"/>
              </a:xfrm>
            </p:grpSpPr>
            <p:sp>
              <p:nvSpPr>
                <p:cNvPr id="4774" name="Google Shape;4774;p75"/>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5"/>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6" name="Google Shape;4776;p75"/>
              <p:cNvGrpSpPr/>
              <p:nvPr/>
            </p:nvGrpSpPr>
            <p:grpSpPr>
              <a:xfrm>
                <a:off x="4719311" y="3471314"/>
                <a:ext cx="31499" cy="27001"/>
                <a:chOff x="4719311" y="3471314"/>
                <a:chExt cx="31499" cy="27001"/>
              </a:xfrm>
            </p:grpSpPr>
            <p:sp>
              <p:nvSpPr>
                <p:cNvPr id="4777" name="Google Shape;4777;p75"/>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5"/>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75"/>
              <p:cNvGrpSpPr/>
              <p:nvPr/>
            </p:nvGrpSpPr>
            <p:grpSpPr>
              <a:xfrm>
                <a:off x="4719311" y="3434404"/>
                <a:ext cx="31499" cy="26898"/>
                <a:chOff x="4719311" y="3434404"/>
                <a:chExt cx="31499" cy="26898"/>
              </a:xfrm>
            </p:grpSpPr>
            <p:sp>
              <p:nvSpPr>
                <p:cNvPr id="4780" name="Google Shape;4780;p75"/>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5"/>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2" name="Google Shape;4782;p75"/>
              <p:cNvGrpSpPr/>
              <p:nvPr/>
            </p:nvGrpSpPr>
            <p:grpSpPr>
              <a:xfrm>
                <a:off x="4768876" y="3401772"/>
                <a:ext cx="31499" cy="26898"/>
                <a:chOff x="4768876" y="3401772"/>
                <a:chExt cx="31499" cy="26898"/>
              </a:xfrm>
            </p:grpSpPr>
            <p:sp>
              <p:nvSpPr>
                <p:cNvPr id="4783" name="Google Shape;4783;p75"/>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5"/>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5" name="Google Shape;4785;p75"/>
              <p:cNvGrpSpPr/>
              <p:nvPr/>
            </p:nvGrpSpPr>
            <p:grpSpPr>
              <a:xfrm>
                <a:off x="4762214" y="3471377"/>
                <a:ext cx="26938" cy="26938"/>
                <a:chOff x="4762214" y="3471377"/>
                <a:chExt cx="26938" cy="26938"/>
              </a:xfrm>
            </p:grpSpPr>
            <p:sp>
              <p:nvSpPr>
                <p:cNvPr id="4786" name="Google Shape;4786;p75"/>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5"/>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75"/>
              <p:cNvGrpSpPr/>
              <p:nvPr/>
            </p:nvGrpSpPr>
            <p:grpSpPr>
              <a:xfrm>
                <a:off x="4790473" y="3344782"/>
                <a:ext cx="31405" cy="26898"/>
                <a:chOff x="4790473" y="3344782"/>
                <a:chExt cx="31405" cy="26898"/>
              </a:xfrm>
            </p:grpSpPr>
            <p:sp>
              <p:nvSpPr>
                <p:cNvPr id="4789" name="Google Shape;4789;p75"/>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5"/>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75"/>
              <p:cNvGrpSpPr/>
              <p:nvPr/>
            </p:nvGrpSpPr>
            <p:grpSpPr>
              <a:xfrm>
                <a:off x="4823774" y="3950733"/>
                <a:ext cx="37398" cy="32034"/>
                <a:chOff x="4823774" y="3950733"/>
                <a:chExt cx="37398" cy="32034"/>
              </a:xfrm>
            </p:grpSpPr>
            <p:sp>
              <p:nvSpPr>
                <p:cNvPr id="4792" name="Google Shape;4792;p75"/>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5"/>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4" name="Google Shape;4794;p75"/>
              <p:cNvGrpSpPr/>
              <p:nvPr/>
            </p:nvGrpSpPr>
            <p:grpSpPr>
              <a:xfrm>
                <a:off x="4823396" y="4110566"/>
                <a:ext cx="31405" cy="26906"/>
                <a:chOff x="4823396" y="4110566"/>
                <a:chExt cx="31405" cy="26906"/>
              </a:xfrm>
            </p:grpSpPr>
            <p:sp>
              <p:nvSpPr>
                <p:cNvPr id="4795" name="Google Shape;4795;p75"/>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5"/>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7" name="Google Shape;4797;p75"/>
              <p:cNvGrpSpPr/>
              <p:nvPr/>
            </p:nvGrpSpPr>
            <p:grpSpPr>
              <a:xfrm>
                <a:off x="4838332" y="3821150"/>
                <a:ext cx="31499" cy="26898"/>
                <a:chOff x="4838332" y="3821150"/>
                <a:chExt cx="31499" cy="26898"/>
              </a:xfrm>
            </p:grpSpPr>
            <p:sp>
              <p:nvSpPr>
                <p:cNvPr id="4798" name="Google Shape;4798;p75"/>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5"/>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0" name="Google Shape;4800;p75"/>
              <p:cNvGrpSpPr/>
              <p:nvPr/>
            </p:nvGrpSpPr>
            <p:grpSpPr>
              <a:xfrm>
                <a:off x="4661275" y="3815007"/>
                <a:ext cx="36824" cy="31523"/>
                <a:chOff x="4661275" y="3815007"/>
                <a:chExt cx="36824" cy="31523"/>
              </a:xfrm>
            </p:grpSpPr>
            <p:sp>
              <p:nvSpPr>
                <p:cNvPr id="4801" name="Google Shape;4801;p75"/>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5"/>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3" name="Google Shape;4803;p75"/>
              <p:cNvGrpSpPr/>
              <p:nvPr/>
            </p:nvGrpSpPr>
            <p:grpSpPr>
              <a:xfrm>
                <a:off x="4558998" y="3851037"/>
                <a:ext cx="33591" cy="28699"/>
                <a:chOff x="4558998" y="3851037"/>
                <a:chExt cx="33591" cy="28699"/>
              </a:xfrm>
            </p:grpSpPr>
            <p:sp>
              <p:nvSpPr>
                <p:cNvPr id="4804" name="Google Shape;4804;p75"/>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5"/>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6" name="Google Shape;4806;p75"/>
              <p:cNvGrpSpPr/>
              <p:nvPr/>
            </p:nvGrpSpPr>
            <p:grpSpPr>
              <a:xfrm>
                <a:off x="4696762" y="3638587"/>
                <a:ext cx="33591" cy="28794"/>
                <a:chOff x="4696762" y="3638587"/>
                <a:chExt cx="33591" cy="28794"/>
              </a:xfrm>
            </p:grpSpPr>
            <p:sp>
              <p:nvSpPr>
                <p:cNvPr id="4807" name="Google Shape;4807;p75"/>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5"/>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9" name="Google Shape;4809;p75"/>
              <p:cNvGrpSpPr/>
              <p:nvPr/>
            </p:nvGrpSpPr>
            <p:grpSpPr>
              <a:xfrm>
                <a:off x="4929479" y="3939140"/>
                <a:ext cx="33497" cy="28692"/>
                <a:chOff x="4929479" y="3939140"/>
                <a:chExt cx="33497" cy="28692"/>
              </a:xfrm>
            </p:grpSpPr>
            <p:sp>
              <p:nvSpPr>
                <p:cNvPr id="4810" name="Google Shape;4810;p75"/>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5"/>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2" name="Google Shape;4812;p75"/>
              <p:cNvGrpSpPr/>
              <p:nvPr/>
            </p:nvGrpSpPr>
            <p:grpSpPr>
              <a:xfrm>
                <a:off x="4907119" y="3986039"/>
                <a:ext cx="33497" cy="28699"/>
                <a:chOff x="4907119" y="3986039"/>
                <a:chExt cx="33497" cy="28699"/>
              </a:xfrm>
            </p:grpSpPr>
            <p:sp>
              <p:nvSpPr>
                <p:cNvPr id="4813" name="Google Shape;4813;p75"/>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5"/>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5" name="Google Shape;4815;p75"/>
              <p:cNvGrpSpPr/>
              <p:nvPr/>
            </p:nvGrpSpPr>
            <p:grpSpPr>
              <a:xfrm>
                <a:off x="4911783" y="4048102"/>
                <a:ext cx="33591" cy="28762"/>
                <a:chOff x="4911783" y="4048102"/>
                <a:chExt cx="33591" cy="28762"/>
              </a:xfrm>
            </p:grpSpPr>
            <p:sp>
              <p:nvSpPr>
                <p:cNvPr id="4816" name="Google Shape;4816;p75"/>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5"/>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8" name="Google Shape;4818;p75"/>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5"/>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0" name="Google Shape;4820;p75"/>
              <p:cNvGrpSpPr/>
              <p:nvPr/>
            </p:nvGrpSpPr>
            <p:grpSpPr>
              <a:xfrm>
                <a:off x="4762623" y="3837847"/>
                <a:ext cx="42416" cy="36273"/>
                <a:chOff x="4762623" y="3837847"/>
                <a:chExt cx="42416" cy="36273"/>
              </a:xfrm>
            </p:grpSpPr>
            <p:sp>
              <p:nvSpPr>
                <p:cNvPr id="4821" name="Google Shape;4821;p75"/>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5"/>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75"/>
              <p:cNvGrpSpPr/>
              <p:nvPr/>
            </p:nvGrpSpPr>
            <p:grpSpPr>
              <a:xfrm>
                <a:off x="4746044" y="4104966"/>
                <a:ext cx="33497" cy="28699"/>
                <a:chOff x="4746044" y="4104966"/>
                <a:chExt cx="33497" cy="28699"/>
              </a:xfrm>
            </p:grpSpPr>
            <p:sp>
              <p:nvSpPr>
                <p:cNvPr id="4824" name="Google Shape;4824;p75"/>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5"/>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75"/>
              <p:cNvGrpSpPr/>
              <p:nvPr/>
            </p:nvGrpSpPr>
            <p:grpSpPr>
              <a:xfrm>
                <a:off x="4859646" y="4162554"/>
                <a:ext cx="33591" cy="28762"/>
                <a:chOff x="4859646" y="4162554"/>
                <a:chExt cx="33591" cy="28762"/>
              </a:xfrm>
            </p:grpSpPr>
            <p:sp>
              <p:nvSpPr>
                <p:cNvPr id="4827" name="Google Shape;4827;p75"/>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5"/>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29" name="Google Shape;4829;p75"/>
            <p:cNvGrpSpPr/>
            <p:nvPr/>
          </p:nvGrpSpPr>
          <p:grpSpPr>
            <a:xfrm>
              <a:off x="3597785" y="3274438"/>
              <a:ext cx="855610" cy="1122100"/>
              <a:chOff x="3597785" y="3274438"/>
              <a:chExt cx="855610" cy="1122100"/>
            </a:xfrm>
          </p:grpSpPr>
          <p:grpSp>
            <p:nvGrpSpPr>
              <p:cNvPr id="4830" name="Google Shape;4830;p75"/>
              <p:cNvGrpSpPr/>
              <p:nvPr/>
            </p:nvGrpSpPr>
            <p:grpSpPr>
              <a:xfrm>
                <a:off x="3617857" y="3284717"/>
                <a:ext cx="826785" cy="1099165"/>
                <a:chOff x="3617857" y="3284717"/>
                <a:chExt cx="826785" cy="1099165"/>
              </a:xfrm>
            </p:grpSpPr>
            <p:sp>
              <p:nvSpPr>
                <p:cNvPr id="4831" name="Google Shape;4831;p75"/>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5"/>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5"/>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5"/>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5"/>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75"/>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5"/>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5"/>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5"/>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5"/>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75"/>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5"/>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5"/>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5"/>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5"/>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5"/>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5"/>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75"/>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75"/>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75"/>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5"/>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75"/>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75"/>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75"/>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75"/>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75"/>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5"/>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5"/>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5"/>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5"/>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75"/>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75"/>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5"/>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5"/>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5"/>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5"/>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5"/>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5"/>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5"/>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75"/>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5"/>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5"/>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5"/>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75"/>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5"/>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75"/>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75"/>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5"/>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75"/>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75"/>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5"/>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75"/>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5"/>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5"/>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75"/>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75"/>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7" name="Google Shape;4887;p75"/>
              <p:cNvGrpSpPr/>
              <p:nvPr/>
            </p:nvGrpSpPr>
            <p:grpSpPr>
              <a:xfrm>
                <a:off x="4180904" y="4251758"/>
                <a:ext cx="37783" cy="32420"/>
                <a:chOff x="4180904" y="4251758"/>
                <a:chExt cx="37783" cy="32420"/>
              </a:xfrm>
            </p:grpSpPr>
            <p:sp>
              <p:nvSpPr>
                <p:cNvPr id="4888" name="Google Shape;4888;p75"/>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5"/>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0" name="Google Shape;4890;p75"/>
              <p:cNvGrpSpPr/>
              <p:nvPr/>
            </p:nvGrpSpPr>
            <p:grpSpPr>
              <a:xfrm>
                <a:off x="4201644" y="4081324"/>
                <a:ext cx="37783" cy="32364"/>
                <a:chOff x="4201644" y="4081324"/>
                <a:chExt cx="37783" cy="32364"/>
              </a:xfrm>
            </p:grpSpPr>
            <p:sp>
              <p:nvSpPr>
                <p:cNvPr id="4891" name="Google Shape;4891;p75"/>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5"/>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3" name="Google Shape;4893;p75"/>
              <p:cNvGrpSpPr/>
              <p:nvPr/>
            </p:nvGrpSpPr>
            <p:grpSpPr>
              <a:xfrm>
                <a:off x="4284416" y="3887428"/>
                <a:ext cx="37783" cy="32451"/>
                <a:chOff x="4284416" y="3887428"/>
                <a:chExt cx="37783" cy="32451"/>
              </a:xfrm>
            </p:grpSpPr>
            <p:sp>
              <p:nvSpPr>
                <p:cNvPr id="4894" name="Google Shape;4894;p75"/>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5"/>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6" name="Google Shape;4896;p75"/>
              <p:cNvGrpSpPr/>
              <p:nvPr/>
            </p:nvGrpSpPr>
            <p:grpSpPr>
              <a:xfrm>
                <a:off x="4223721" y="3860404"/>
                <a:ext cx="37870" cy="32364"/>
                <a:chOff x="4223721" y="3860404"/>
                <a:chExt cx="37870" cy="32364"/>
              </a:xfrm>
            </p:grpSpPr>
            <p:sp>
              <p:nvSpPr>
                <p:cNvPr id="4897" name="Google Shape;4897;p75"/>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5"/>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9" name="Google Shape;4899;p75"/>
              <p:cNvGrpSpPr/>
              <p:nvPr/>
            </p:nvGrpSpPr>
            <p:grpSpPr>
              <a:xfrm>
                <a:off x="4104889" y="3699242"/>
                <a:ext cx="37776" cy="32357"/>
                <a:chOff x="4104889" y="3699242"/>
                <a:chExt cx="37776" cy="32357"/>
              </a:xfrm>
            </p:grpSpPr>
            <p:sp>
              <p:nvSpPr>
                <p:cNvPr id="4900" name="Google Shape;4900;p75"/>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5"/>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2" name="Google Shape;4902;p75"/>
              <p:cNvGrpSpPr/>
              <p:nvPr/>
            </p:nvGrpSpPr>
            <p:grpSpPr>
              <a:xfrm>
                <a:off x="4143608" y="3475121"/>
                <a:ext cx="37878" cy="32420"/>
                <a:chOff x="4143608" y="3475121"/>
                <a:chExt cx="37878" cy="32420"/>
              </a:xfrm>
            </p:grpSpPr>
            <p:sp>
              <p:nvSpPr>
                <p:cNvPr id="4903" name="Google Shape;4903;p75"/>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5"/>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5" name="Google Shape;4905;p75"/>
              <p:cNvGrpSpPr/>
              <p:nvPr/>
            </p:nvGrpSpPr>
            <p:grpSpPr>
              <a:xfrm>
                <a:off x="4217248" y="3570893"/>
                <a:ext cx="37776" cy="32364"/>
                <a:chOff x="4217248" y="3570893"/>
                <a:chExt cx="37776" cy="32364"/>
              </a:xfrm>
            </p:grpSpPr>
            <p:sp>
              <p:nvSpPr>
                <p:cNvPr id="4906" name="Google Shape;4906;p75"/>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75"/>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8" name="Google Shape;4908;p75"/>
              <p:cNvGrpSpPr/>
              <p:nvPr/>
            </p:nvGrpSpPr>
            <p:grpSpPr>
              <a:xfrm>
                <a:off x="4255307" y="3431612"/>
                <a:ext cx="37776" cy="32451"/>
                <a:chOff x="4255307" y="3431612"/>
                <a:chExt cx="37776" cy="32451"/>
              </a:xfrm>
            </p:grpSpPr>
            <p:sp>
              <p:nvSpPr>
                <p:cNvPr id="4909" name="Google Shape;4909;p75"/>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5"/>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1" name="Google Shape;4911;p75"/>
              <p:cNvGrpSpPr/>
              <p:nvPr/>
            </p:nvGrpSpPr>
            <p:grpSpPr>
              <a:xfrm>
                <a:off x="3853052" y="3577398"/>
                <a:ext cx="37776" cy="32420"/>
                <a:chOff x="3853052" y="3577398"/>
                <a:chExt cx="37776" cy="32420"/>
              </a:xfrm>
            </p:grpSpPr>
            <p:sp>
              <p:nvSpPr>
                <p:cNvPr id="4912" name="Google Shape;4912;p75"/>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5"/>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4" name="Google Shape;4914;p75"/>
              <p:cNvGrpSpPr/>
              <p:nvPr/>
            </p:nvGrpSpPr>
            <p:grpSpPr>
              <a:xfrm>
                <a:off x="4039908" y="3412107"/>
                <a:ext cx="37776" cy="32357"/>
                <a:chOff x="4039908" y="3412107"/>
                <a:chExt cx="37776" cy="32357"/>
              </a:xfrm>
            </p:grpSpPr>
            <p:sp>
              <p:nvSpPr>
                <p:cNvPr id="4915" name="Google Shape;4915;p75"/>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5"/>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7" name="Google Shape;4917;p75"/>
              <p:cNvGrpSpPr/>
              <p:nvPr/>
            </p:nvGrpSpPr>
            <p:grpSpPr>
              <a:xfrm>
                <a:off x="4017360" y="3342061"/>
                <a:ext cx="37870" cy="32380"/>
                <a:chOff x="4017360" y="3342061"/>
                <a:chExt cx="37870" cy="32380"/>
              </a:xfrm>
            </p:grpSpPr>
            <p:sp>
              <p:nvSpPr>
                <p:cNvPr id="4918" name="Google Shape;4918;p75"/>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5"/>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0" name="Google Shape;4920;p75"/>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5"/>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2" name="Google Shape;4922;p75"/>
              <p:cNvGrpSpPr/>
              <p:nvPr/>
            </p:nvGrpSpPr>
            <p:grpSpPr>
              <a:xfrm>
                <a:off x="3750870" y="3418650"/>
                <a:ext cx="37776" cy="32380"/>
                <a:chOff x="3750870" y="3418650"/>
                <a:chExt cx="37776" cy="32380"/>
              </a:xfrm>
            </p:grpSpPr>
            <p:sp>
              <p:nvSpPr>
                <p:cNvPr id="4923" name="Google Shape;4923;p75"/>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75"/>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5" name="Google Shape;4925;p75"/>
              <p:cNvGrpSpPr/>
              <p:nvPr/>
            </p:nvGrpSpPr>
            <p:grpSpPr>
              <a:xfrm>
                <a:off x="3632509" y="3274438"/>
                <a:ext cx="37783" cy="32357"/>
                <a:chOff x="3632509" y="3274438"/>
                <a:chExt cx="37783" cy="32357"/>
              </a:xfrm>
            </p:grpSpPr>
            <p:sp>
              <p:nvSpPr>
                <p:cNvPr id="4926" name="Google Shape;4926;p75"/>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5"/>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8" name="Google Shape;4928;p75"/>
              <p:cNvGrpSpPr/>
              <p:nvPr/>
            </p:nvGrpSpPr>
            <p:grpSpPr>
              <a:xfrm>
                <a:off x="3906424" y="3297561"/>
                <a:ext cx="37776" cy="32451"/>
                <a:chOff x="3906424" y="3297561"/>
                <a:chExt cx="37776" cy="32451"/>
              </a:xfrm>
            </p:grpSpPr>
            <p:sp>
              <p:nvSpPr>
                <p:cNvPr id="4929" name="Google Shape;4929;p75"/>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5"/>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1" name="Google Shape;4931;p75"/>
              <p:cNvGrpSpPr/>
              <p:nvPr/>
            </p:nvGrpSpPr>
            <p:grpSpPr>
              <a:xfrm>
                <a:off x="3866084" y="3412107"/>
                <a:ext cx="37776" cy="32357"/>
                <a:chOff x="3866084" y="3412107"/>
                <a:chExt cx="37776" cy="32357"/>
              </a:xfrm>
            </p:grpSpPr>
            <p:sp>
              <p:nvSpPr>
                <p:cNvPr id="4932" name="Google Shape;4932;p75"/>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5"/>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4" name="Google Shape;4934;p75"/>
              <p:cNvGrpSpPr/>
              <p:nvPr/>
            </p:nvGrpSpPr>
            <p:grpSpPr>
              <a:xfrm>
                <a:off x="4023919" y="3766409"/>
                <a:ext cx="37783" cy="32357"/>
                <a:chOff x="4023919" y="3766409"/>
                <a:chExt cx="37783" cy="32357"/>
              </a:xfrm>
            </p:grpSpPr>
            <p:sp>
              <p:nvSpPr>
                <p:cNvPr id="4935" name="Google Shape;4935;p75"/>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5"/>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7" name="Google Shape;4937;p75"/>
              <p:cNvGrpSpPr/>
              <p:nvPr/>
            </p:nvGrpSpPr>
            <p:grpSpPr>
              <a:xfrm>
                <a:off x="3973882" y="3779449"/>
                <a:ext cx="37776" cy="32357"/>
                <a:chOff x="3973882" y="3779449"/>
                <a:chExt cx="37776" cy="32357"/>
              </a:xfrm>
            </p:grpSpPr>
            <p:sp>
              <p:nvSpPr>
                <p:cNvPr id="4938" name="Google Shape;4938;p75"/>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75"/>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0" name="Google Shape;4940;p75"/>
              <p:cNvGrpSpPr/>
              <p:nvPr/>
            </p:nvGrpSpPr>
            <p:grpSpPr>
              <a:xfrm>
                <a:off x="4073398" y="3838028"/>
                <a:ext cx="37776" cy="32380"/>
                <a:chOff x="4073398" y="3838028"/>
                <a:chExt cx="37776" cy="32380"/>
              </a:xfrm>
            </p:grpSpPr>
            <p:sp>
              <p:nvSpPr>
                <p:cNvPr id="4941" name="Google Shape;4941;p75"/>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5"/>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3" name="Google Shape;4943;p75"/>
              <p:cNvGrpSpPr/>
              <p:nvPr/>
            </p:nvGrpSpPr>
            <p:grpSpPr>
              <a:xfrm>
                <a:off x="4342672" y="4144496"/>
                <a:ext cx="37752" cy="32364"/>
                <a:chOff x="4342672" y="4144496"/>
                <a:chExt cx="37752" cy="32364"/>
              </a:xfrm>
            </p:grpSpPr>
            <p:sp>
              <p:nvSpPr>
                <p:cNvPr id="4944" name="Google Shape;4944;p75"/>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5"/>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6" name="Google Shape;4946;p75"/>
              <p:cNvGrpSpPr/>
              <p:nvPr/>
            </p:nvGrpSpPr>
            <p:grpSpPr>
              <a:xfrm>
                <a:off x="4406386" y="4056872"/>
                <a:ext cx="37783" cy="32364"/>
                <a:chOff x="4406386" y="4056872"/>
                <a:chExt cx="37783" cy="32364"/>
              </a:xfrm>
            </p:grpSpPr>
            <p:sp>
              <p:nvSpPr>
                <p:cNvPr id="4947" name="Google Shape;4947;p75"/>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5"/>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9" name="Google Shape;4949;p75"/>
              <p:cNvGrpSpPr/>
              <p:nvPr/>
            </p:nvGrpSpPr>
            <p:grpSpPr>
              <a:xfrm>
                <a:off x="4284416" y="4245254"/>
                <a:ext cx="37783" cy="32357"/>
                <a:chOff x="4284416" y="4245254"/>
                <a:chExt cx="37783" cy="32357"/>
              </a:xfrm>
            </p:grpSpPr>
            <p:sp>
              <p:nvSpPr>
                <p:cNvPr id="4950" name="Google Shape;4950;p75"/>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5"/>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75"/>
              <p:cNvGrpSpPr/>
              <p:nvPr/>
            </p:nvGrpSpPr>
            <p:grpSpPr>
              <a:xfrm>
                <a:off x="4219057" y="4331258"/>
                <a:ext cx="37776" cy="32364"/>
                <a:chOff x="4219057" y="4331258"/>
                <a:chExt cx="37776" cy="32364"/>
              </a:xfrm>
            </p:grpSpPr>
            <p:sp>
              <p:nvSpPr>
                <p:cNvPr id="4953" name="Google Shape;4953;p75"/>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75"/>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75"/>
              <p:cNvGrpSpPr/>
              <p:nvPr/>
            </p:nvGrpSpPr>
            <p:grpSpPr>
              <a:xfrm>
                <a:off x="4204122" y="4141688"/>
                <a:ext cx="33497" cy="28699"/>
                <a:chOff x="4204122" y="4141688"/>
                <a:chExt cx="33497" cy="28699"/>
              </a:xfrm>
            </p:grpSpPr>
            <p:sp>
              <p:nvSpPr>
                <p:cNvPr id="4956" name="Google Shape;4956;p75"/>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5"/>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8" name="Google Shape;4958;p75"/>
              <p:cNvGrpSpPr/>
              <p:nvPr/>
            </p:nvGrpSpPr>
            <p:grpSpPr>
              <a:xfrm>
                <a:off x="4301546" y="4003869"/>
                <a:ext cx="38916" cy="33324"/>
                <a:chOff x="4301546" y="4003869"/>
                <a:chExt cx="38916" cy="33324"/>
              </a:xfrm>
            </p:grpSpPr>
            <p:sp>
              <p:nvSpPr>
                <p:cNvPr id="4959" name="Google Shape;4959;p75"/>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75"/>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1" name="Google Shape;4961;p75"/>
              <p:cNvGrpSpPr/>
              <p:nvPr/>
            </p:nvGrpSpPr>
            <p:grpSpPr>
              <a:xfrm>
                <a:off x="4210681" y="3924669"/>
                <a:ext cx="36549" cy="31366"/>
                <a:chOff x="4210681" y="3924669"/>
                <a:chExt cx="36549" cy="31366"/>
              </a:xfrm>
            </p:grpSpPr>
            <p:sp>
              <p:nvSpPr>
                <p:cNvPr id="4962" name="Google Shape;4962;p75"/>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75"/>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4" name="Google Shape;4964;p75"/>
              <p:cNvGrpSpPr/>
              <p:nvPr/>
            </p:nvGrpSpPr>
            <p:grpSpPr>
              <a:xfrm>
                <a:off x="3987771" y="3628874"/>
                <a:ext cx="31499" cy="26993"/>
                <a:chOff x="3987771" y="3628874"/>
                <a:chExt cx="31499" cy="26993"/>
              </a:xfrm>
            </p:grpSpPr>
            <p:sp>
              <p:nvSpPr>
                <p:cNvPr id="4965" name="Google Shape;4965;p75"/>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5"/>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7" name="Google Shape;4967;p75"/>
              <p:cNvGrpSpPr/>
              <p:nvPr/>
            </p:nvGrpSpPr>
            <p:grpSpPr>
              <a:xfrm>
                <a:off x="4087382" y="3775674"/>
                <a:ext cx="31405" cy="26898"/>
                <a:chOff x="4087382" y="3775674"/>
                <a:chExt cx="31405" cy="26898"/>
              </a:xfrm>
            </p:grpSpPr>
            <p:sp>
              <p:nvSpPr>
                <p:cNvPr id="4968" name="Google Shape;4968;p75"/>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75"/>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0" name="Google Shape;4970;p75"/>
              <p:cNvGrpSpPr/>
              <p:nvPr/>
            </p:nvGrpSpPr>
            <p:grpSpPr>
              <a:xfrm>
                <a:off x="4118873" y="3856637"/>
                <a:ext cx="31405" cy="26906"/>
                <a:chOff x="4118873" y="3856637"/>
                <a:chExt cx="31405" cy="26906"/>
              </a:xfrm>
            </p:grpSpPr>
            <p:sp>
              <p:nvSpPr>
                <p:cNvPr id="4971" name="Google Shape;4971;p75"/>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5"/>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3" name="Google Shape;4973;p75"/>
              <p:cNvGrpSpPr/>
              <p:nvPr/>
            </p:nvGrpSpPr>
            <p:grpSpPr>
              <a:xfrm>
                <a:off x="4168541" y="3639523"/>
                <a:ext cx="31499" cy="26906"/>
                <a:chOff x="4168541" y="3639523"/>
                <a:chExt cx="31499" cy="26906"/>
              </a:xfrm>
            </p:grpSpPr>
            <p:sp>
              <p:nvSpPr>
                <p:cNvPr id="4974" name="Google Shape;4974;p75"/>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75"/>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6" name="Google Shape;4976;p75"/>
              <p:cNvGrpSpPr/>
              <p:nvPr/>
            </p:nvGrpSpPr>
            <p:grpSpPr>
              <a:xfrm>
                <a:off x="3965789" y="3393545"/>
                <a:ext cx="31405" cy="26945"/>
                <a:chOff x="3965789" y="3393545"/>
                <a:chExt cx="31405" cy="26945"/>
              </a:xfrm>
            </p:grpSpPr>
            <p:sp>
              <p:nvSpPr>
                <p:cNvPr id="4977" name="Google Shape;4977;p75"/>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75"/>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9" name="Google Shape;4979;p75"/>
              <p:cNvGrpSpPr/>
              <p:nvPr/>
            </p:nvGrpSpPr>
            <p:grpSpPr>
              <a:xfrm>
                <a:off x="3925166" y="3491008"/>
                <a:ext cx="31405" cy="27001"/>
                <a:chOff x="3925166" y="3491008"/>
                <a:chExt cx="31405" cy="27001"/>
              </a:xfrm>
            </p:grpSpPr>
            <p:sp>
              <p:nvSpPr>
                <p:cNvPr id="4980" name="Google Shape;4980;p75"/>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75"/>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2" name="Google Shape;4982;p75"/>
              <p:cNvGrpSpPr/>
              <p:nvPr/>
            </p:nvGrpSpPr>
            <p:grpSpPr>
              <a:xfrm>
                <a:off x="3682845" y="3340976"/>
                <a:ext cx="31397" cy="26898"/>
                <a:chOff x="3682845" y="3340976"/>
                <a:chExt cx="31397" cy="26898"/>
              </a:xfrm>
            </p:grpSpPr>
            <p:sp>
              <p:nvSpPr>
                <p:cNvPr id="4983" name="Google Shape;4983;p75"/>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5"/>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5" name="Google Shape;4985;p75"/>
              <p:cNvGrpSpPr/>
              <p:nvPr/>
            </p:nvGrpSpPr>
            <p:grpSpPr>
              <a:xfrm>
                <a:off x="3795393" y="3353725"/>
                <a:ext cx="31499" cy="26993"/>
                <a:chOff x="3795393" y="3353725"/>
                <a:chExt cx="31499" cy="26993"/>
              </a:xfrm>
            </p:grpSpPr>
            <p:sp>
              <p:nvSpPr>
                <p:cNvPr id="4986" name="Google Shape;4986;p75"/>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5"/>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8" name="Google Shape;4988;p75"/>
              <p:cNvGrpSpPr/>
              <p:nvPr/>
            </p:nvGrpSpPr>
            <p:grpSpPr>
              <a:xfrm>
                <a:off x="4176909" y="4363221"/>
                <a:ext cx="38924" cy="33316"/>
                <a:chOff x="4176909" y="4363221"/>
                <a:chExt cx="38924" cy="33316"/>
              </a:xfrm>
            </p:grpSpPr>
            <p:sp>
              <p:nvSpPr>
                <p:cNvPr id="4989" name="Google Shape;4989;p75"/>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5"/>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1" name="Google Shape;4991;p75"/>
              <p:cNvGrpSpPr/>
              <p:nvPr/>
            </p:nvGrpSpPr>
            <p:grpSpPr>
              <a:xfrm>
                <a:off x="4226191" y="4007660"/>
                <a:ext cx="33560" cy="28770"/>
                <a:chOff x="4226191" y="4007660"/>
                <a:chExt cx="33560" cy="28770"/>
              </a:xfrm>
            </p:grpSpPr>
            <p:sp>
              <p:nvSpPr>
                <p:cNvPr id="4992" name="Google Shape;4992;p75"/>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75"/>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75"/>
              <p:cNvGrpSpPr/>
              <p:nvPr/>
            </p:nvGrpSpPr>
            <p:grpSpPr>
              <a:xfrm>
                <a:off x="3597785" y="3377045"/>
                <a:ext cx="33591" cy="28699"/>
                <a:chOff x="3597785" y="3377045"/>
                <a:chExt cx="33591" cy="28699"/>
              </a:xfrm>
            </p:grpSpPr>
            <p:sp>
              <p:nvSpPr>
                <p:cNvPr id="4995" name="Google Shape;4995;p75"/>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5"/>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7" name="Google Shape;4997;p75"/>
              <p:cNvGrpSpPr/>
              <p:nvPr/>
            </p:nvGrpSpPr>
            <p:grpSpPr>
              <a:xfrm>
                <a:off x="3887870" y="3669796"/>
                <a:ext cx="33591" cy="28692"/>
                <a:chOff x="3887870" y="3669796"/>
                <a:chExt cx="33591" cy="28692"/>
              </a:xfrm>
            </p:grpSpPr>
            <p:sp>
              <p:nvSpPr>
                <p:cNvPr id="4998" name="Google Shape;4998;p75"/>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75"/>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0" name="Google Shape;5000;p75"/>
              <p:cNvGrpSpPr/>
              <p:nvPr/>
            </p:nvGrpSpPr>
            <p:grpSpPr>
              <a:xfrm>
                <a:off x="3818320" y="3481625"/>
                <a:ext cx="33497" cy="28770"/>
                <a:chOff x="3818320" y="3481625"/>
                <a:chExt cx="33497" cy="28770"/>
              </a:xfrm>
            </p:grpSpPr>
            <p:sp>
              <p:nvSpPr>
                <p:cNvPr id="5001" name="Google Shape;5001;p75"/>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75"/>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3" name="Google Shape;5003;p75"/>
              <p:cNvGrpSpPr/>
              <p:nvPr/>
            </p:nvGrpSpPr>
            <p:grpSpPr>
              <a:xfrm>
                <a:off x="4278139" y="4120948"/>
                <a:ext cx="37492" cy="32129"/>
                <a:chOff x="4278139" y="4120948"/>
                <a:chExt cx="37492" cy="32129"/>
              </a:xfrm>
            </p:grpSpPr>
            <p:sp>
              <p:nvSpPr>
                <p:cNvPr id="5004" name="Google Shape;5004;p75"/>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5"/>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6" name="Google Shape;5006;p75"/>
              <p:cNvGrpSpPr/>
              <p:nvPr/>
            </p:nvGrpSpPr>
            <p:grpSpPr>
              <a:xfrm>
                <a:off x="4419898" y="3977388"/>
                <a:ext cx="33497" cy="28692"/>
                <a:chOff x="4419898" y="3977388"/>
                <a:chExt cx="33497" cy="28692"/>
              </a:xfrm>
            </p:grpSpPr>
            <p:sp>
              <p:nvSpPr>
                <p:cNvPr id="5007" name="Google Shape;5007;p75"/>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75"/>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9" name="Google Shape;5009;p75"/>
              <p:cNvGrpSpPr/>
              <p:nvPr/>
            </p:nvGrpSpPr>
            <p:grpSpPr>
              <a:xfrm>
                <a:off x="4158930" y="4034684"/>
                <a:ext cx="33497" cy="28762"/>
                <a:chOff x="4158930" y="4034684"/>
                <a:chExt cx="33497" cy="28762"/>
              </a:xfrm>
            </p:grpSpPr>
            <p:sp>
              <p:nvSpPr>
                <p:cNvPr id="5010" name="Google Shape;5010;p75"/>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75"/>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2" name="Google Shape;5012;p75"/>
              <p:cNvGrpSpPr/>
              <p:nvPr/>
            </p:nvGrpSpPr>
            <p:grpSpPr>
              <a:xfrm>
                <a:off x="4134949" y="3957049"/>
                <a:ext cx="33497" cy="28770"/>
                <a:chOff x="4134949" y="3957049"/>
                <a:chExt cx="33497" cy="28770"/>
              </a:xfrm>
            </p:grpSpPr>
            <p:sp>
              <p:nvSpPr>
                <p:cNvPr id="5013" name="Google Shape;5013;p75"/>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75"/>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5" name="Google Shape;5015;p75"/>
              <p:cNvGrpSpPr/>
              <p:nvPr/>
            </p:nvGrpSpPr>
            <p:grpSpPr>
              <a:xfrm>
                <a:off x="4193653" y="4184403"/>
                <a:ext cx="43580" cy="37264"/>
                <a:chOff x="4193653" y="4184403"/>
                <a:chExt cx="43580" cy="37264"/>
              </a:xfrm>
            </p:grpSpPr>
            <p:sp>
              <p:nvSpPr>
                <p:cNvPr id="5016" name="Google Shape;5016;p75"/>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5"/>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8" name="Google Shape;5018;p75"/>
              <p:cNvGrpSpPr/>
              <p:nvPr/>
            </p:nvGrpSpPr>
            <p:grpSpPr>
              <a:xfrm>
                <a:off x="4343600" y="3943844"/>
                <a:ext cx="43580" cy="37312"/>
                <a:chOff x="4343600" y="3943844"/>
                <a:chExt cx="43580" cy="37312"/>
              </a:xfrm>
            </p:grpSpPr>
            <p:sp>
              <p:nvSpPr>
                <p:cNvPr id="5019" name="Google Shape;5019;p75"/>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5"/>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1" name="Google Shape;5021;p75"/>
              <p:cNvGrpSpPr/>
              <p:nvPr/>
            </p:nvGrpSpPr>
            <p:grpSpPr>
              <a:xfrm>
                <a:off x="4172339" y="3381693"/>
                <a:ext cx="31499" cy="27001"/>
                <a:chOff x="4172339" y="3381693"/>
                <a:chExt cx="31499" cy="27001"/>
              </a:xfrm>
            </p:grpSpPr>
            <p:sp>
              <p:nvSpPr>
                <p:cNvPr id="5022" name="Google Shape;5022;p75"/>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5"/>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027"/>
        <p:cNvGrpSpPr/>
        <p:nvPr/>
      </p:nvGrpSpPr>
      <p:grpSpPr>
        <a:xfrm>
          <a:off x="0" y="0"/>
          <a:ext cx="0" cy="0"/>
          <a:chOff x="0" y="0"/>
          <a:chExt cx="0" cy="0"/>
        </a:xfrm>
      </p:grpSpPr>
      <p:grpSp>
        <p:nvGrpSpPr>
          <p:cNvPr id="5028" name="Google Shape;5028;p76"/>
          <p:cNvGrpSpPr/>
          <p:nvPr/>
        </p:nvGrpSpPr>
        <p:grpSpPr>
          <a:xfrm>
            <a:off x="729274" y="1175734"/>
            <a:ext cx="2507799" cy="206239"/>
            <a:chOff x="106648" y="895722"/>
            <a:chExt cx="4481413" cy="374300"/>
          </a:xfrm>
        </p:grpSpPr>
        <p:grpSp>
          <p:nvGrpSpPr>
            <p:cNvPr id="5029" name="Google Shape;5029;p76"/>
            <p:cNvGrpSpPr/>
            <p:nvPr/>
          </p:nvGrpSpPr>
          <p:grpSpPr>
            <a:xfrm>
              <a:off x="2233276" y="895722"/>
              <a:ext cx="1082667" cy="223591"/>
              <a:chOff x="4808316" y="2800065"/>
              <a:chExt cx="1999386" cy="412910"/>
            </a:xfrm>
          </p:grpSpPr>
          <p:sp>
            <p:nvSpPr>
              <p:cNvPr id="5030" name="Google Shape;5030;p76"/>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1" name="Google Shape;5031;p76"/>
              <p:cNvGrpSpPr/>
              <p:nvPr/>
            </p:nvGrpSpPr>
            <p:grpSpPr>
              <a:xfrm>
                <a:off x="4808316" y="2800065"/>
                <a:ext cx="92400" cy="411825"/>
                <a:chOff x="845575" y="2563700"/>
                <a:chExt cx="92400" cy="411825"/>
              </a:xfrm>
            </p:grpSpPr>
            <p:cxnSp>
              <p:nvCxnSpPr>
                <p:cNvPr id="5032" name="Google Shape;5032;p7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33" name="Google Shape;5033;p7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34" name="Google Shape;5034;p76"/>
            <p:cNvGrpSpPr/>
            <p:nvPr/>
          </p:nvGrpSpPr>
          <p:grpSpPr>
            <a:xfrm>
              <a:off x="106648" y="895722"/>
              <a:ext cx="1088401" cy="223591"/>
              <a:chOff x="881025" y="2800065"/>
              <a:chExt cx="2009975" cy="412910"/>
            </a:xfrm>
          </p:grpSpPr>
          <p:sp>
            <p:nvSpPr>
              <p:cNvPr id="5035" name="Google Shape;5035;p76"/>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6" name="Google Shape;5036;p76"/>
              <p:cNvGrpSpPr/>
              <p:nvPr/>
            </p:nvGrpSpPr>
            <p:grpSpPr>
              <a:xfrm>
                <a:off x="881025" y="2800065"/>
                <a:ext cx="92400" cy="411825"/>
                <a:chOff x="845575" y="2563700"/>
                <a:chExt cx="92400" cy="411825"/>
              </a:xfrm>
            </p:grpSpPr>
            <p:cxnSp>
              <p:nvCxnSpPr>
                <p:cNvPr id="5037" name="Google Shape;5037;p7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38" name="Google Shape;5038;p7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39" name="Google Shape;5039;p76"/>
            <p:cNvGrpSpPr/>
            <p:nvPr/>
          </p:nvGrpSpPr>
          <p:grpSpPr>
            <a:xfrm>
              <a:off x="1172346" y="1047018"/>
              <a:ext cx="1083151" cy="223003"/>
              <a:chOff x="2849073" y="3079467"/>
              <a:chExt cx="2000279" cy="411825"/>
            </a:xfrm>
          </p:grpSpPr>
          <p:sp>
            <p:nvSpPr>
              <p:cNvPr id="5040" name="Google Shape;5040;p76"/>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1" name="Google Shape;5041;p76"/>
              <p:cNvGrpSpPr/>
              <p:nvPr/>
            </p:nvGrpSpPr>
            <p:grpSpPr>
              <a:xfrm rot="10800000">
                <a:off x="2849073" y="3079467"/>
                <a:ext cx="92400" cy="411825"/>
                <a:chOff x="2070100" y="2563700"/>
                <a:chExt cx="92400" cy="411825"/>
              </a:xfrm>
            </p:grpSpPr>
            <p:cxnSp>
              <p:nvCxnSpPr>
                <p:cNvPr id="5042" name="Google Shape;5042;p7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43" name="Google Shape;5043;p7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44" name="Google Shape;5044;p76"/>
            <p:cNvGrpSpPr/>
            <p:nvPr/>
          </p:nvGrpSpPr>
          <p:grpSpPr>
            <a:xfrm>
              <a:off x="3290132" y="1047018"/>
              <a:ext cx="1297929" cy="223003"/>
              <a:chOff x="6760035" y="3079467"/>
              <a:chExt cx="2396914" cy="411825"/>
            </a:xfrm>
          </p:grpSpPr>
          <p:sp>
            <p:nvSpPr>
              <p:cNvPr id="5045" name="Google Shape;5045;p76"/>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6" name="Google Shape;5046;p76"/>
              <p:cNvGrpSpPr/>
              <p:nvPr/>
            </p:nvGrpSpPr>
            <p:grpSpPr>
              <a:xfrm rot="10800000">
                <a:off x="6760035" y="3079467"/>
                <a:ext cx="92400" cy="411825"/>
                <a:chOff x="2070100" y="2563700"/>
                <a:chExt cx="92400" cy="411825"/>
              </a:xfrm>
            </p:grpSpPr>
            <p:cxnSp>
              <p:nvCxnSpPr>
                <p:cNvPr id="5047" name="Google Shape;5047;p7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48" name="Google Shape;5048;p7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49" name="Google Shape;5049;p76"/>
          <p:cNvGrpSpPr/>
          <p:nvPr/>
        </p:nvGrpSpPr>
        <p:grpSpPr>
          <a:xfrm>
            <a:off x="2147036" y="3575105"/>
            <a:ext cx="1086701" cy="799429"/>
            <a:chOff x="2183288" y="3555572"/>
            <a:chExt cx="1136241" cy="835873"/>
          </a:xfrm>
        </p:grpSpPr>
        <p:sp>
          <p:nvSpPr>
            <p:cNvPr id="5050" name="Google Shape;5050;p76"/>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1" name="Google Shape;5051;p76"/>
            <p:cNvGrpSpPr/>
            <p:nvPr/>
          </p:nvGrpSpPr>
          <p:grpSpPr>
            <a:xfrm>
              <a:off x="2205895" y="3637269"/>
              <a:ext cx="1089848" cy="724993"/>
              <a:chOff x="2205895" y="3637269"/>
              <a:chExt cx="1089848" cy="724993"/>
            </a:xfrm>
          </p:grpSpPr>
          <p:sp>
            <p:nvSpPr>
              <p:cNvPr id="5052" name="Google Shape;5052;p76"/>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76"/>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76"/>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6"/>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76"/>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76"/>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58" name="Google Shape;5058;p76"/>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59" name="Google Shape;5059;p76"/>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060" name="Google Shape;5060;p76"/>
            <p:cNvGrpSpPr/>
            <p:nvPr/>
          </p:nvGrpSpPr>
          <p:grpSpPr>
            <a:xfrm>
              <a:off x="3173850" y="3779426"/>
              <a:ext cx="145679" cy="70048"/>
              <a:chOff x="3173850" y="3779426"/>
              <a:chExt cx="145679" cy="70048"/>
            </a:xfrm>
          </p:grpSpPr>
          <p:cxnSp>
            <p:nvCxnSpPr>
              <p:cNvPr id="5061" name="Google Shape;5061;p76"/>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062" name="Google Shape;5062;p76"/>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3" name="Google Shape;5063;p76"/>
            <p:cNvGrpSpPr/>
            <p:nvPr/>
          </p:nvGrpSpPr>
          <p:grpSpPr>
            <a:xfrm>
              <a:off x="2183288" y="4139483"/>
              <a:ext cx="145133" cy="70048"/>
              <a:chOff x="2183288" y="4139483"/>
              <a:chExt cx="145133" cy="70048"/>
            </a:xfrm>
          </p:grpSpPr>
          <p:cxnSp>
            <p:nvCxnSpPr>
              <p:cNvPr id="5064" name="Google Shape;5064;p76"/>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065" name="Google Shape;5065;p76"/>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6" name="Google Shape;5066;p76"/>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67" name="Google Shape;5067;p76"/>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068" name="Google Shape;5068;p76"/>
            <p:cNvGrpSpPr/>
            <p:nvPr/>
          </p:nvGrpSpPr>
          <p:grpSpPr>
            <a:xfrm>
              <a:off x="2943836" y="4268886"/>
              <a:ext cx="60717" cy="122559"/>
              <a:chOff x="2943836" y="4268886"/>
              <a:chExt cx="60717" cy="122559"/>
            </a:xfrm>
          </p:grpSpPr>
          <p:sp>
            <p:nvSpPr>
              <p:cNvPr id="5069" name="Google Shape;5069;p76"/>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70" name="Google Shape;5070;p76"/>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071" name="Google Shape;5071;p76"/>
          <p:cNvGrpSpPr/>
          <p:nvPr/>
        </p:nvGrpSpPr>
        <p:grpSpPr>
          <a:xfrm>
            <a:off x="3409981" y="1496104"/>
            <a:ext cx="1675870" cy="758251"/>
            <a:chOff x="3530532" y="1496185"/>
            <a:chExt cx="1562000" cy="706730"/>
          </a:xfrm>
        </p:grpSpPr>
        <p:cxnSp>
          <p:nvCxnSpPr>
            <p:cNvPr id="5072" name="Google Shape;5072;p76"/>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073" name="Google Shape;5073;p76"/>
            <p:cNvGrpSpPr/>
            <p:nvPr/>
          </p:nvGrpSpPr>
          <p:grpSpPr>
            <a:xfrm>
              <a:off x="3530532" y="1496185"/>
              <a:ext cx="323430" cy="463587"/>
              <a:chOff x="3530532" y="1496185"/>
              <a:chExt cx="323430" cy="463587"/>
            </a:xfrm>
          </p:grpSpPr>
          <p:grpSp>
            <p:nvGrpSpPr>
              <p:cNvPr id="5074" name="Google Shape;5074;p76"/>
              <p:cNvGrpSpPr/>
              <p:nvPr/>
            </p:nvGrpSpPr>
            <p:grpSpPr>
              <a:xfrm>
                <a:off x="3567462" y="1496185"/>
                <a:ext cx="286500" cy="361376"/>
                <a:chOff x="3567462" y="1496185"/>
                <a:chExt cx="286500" cy="361376"/>
              </a:xfrm>
            </p:grpSpPr>
            <p:cxnSp>
              <p:nvCxnSpPr>
                <p:cNvPr id="5075" name="Google Shape;5075;p76"/>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076" name="Google Shape;5076;p76"/>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7" name="Google Shape;5077;p76"/>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8" name="Google Shape;5078;p76"/>
            <p:cNvGrpSpPr/>
            <p:nvPr/>
          </p:nvGrpSpPr>
          <p:grpSpPr>
            <a:xfrm>
              <a:off x="3891569" y="1779209"/>
              <a:ext cx="323945" cy="423706"/>
              <a:chOff x="3891569" y="1779209"/>
              <a:chExt cx="323945" cy="423706"/>
            </a:xfrm>
          </p:grpSpPr>
          <p:grpSp>
            <p:nvGrpSpPr>
              <p:cNvPr id="5079" name="Google Shape;5079;p76"/>
              <p:cNvGrpSpPr/>
              <p:nvPr/>
            </p:nvGrpSpPr>
            <p:grpSpPr>
              <a:xfrm>
                <a:off x="3929014" y="1881638"/>
                <a:ext cx="286500" cy="321278"/>
                <a:chOff x="3929014" y="1881638"/>
                <a:chExt cx="286500" cy="321278"/>
              </a:xfrm>
            </p:grpSpPr>
            <p:cxnSp>
              <p:nvCxnSpPr>
                <p:cNvPr id="5080" name="Google Shape;5080;p76"/>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081" name="Google Shape;5081;p76"/>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2" name="Google Shape;5082;p76"/>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3" name="Google Shape;5083;p76"/>
            <p:cNvGrpSpPr/>
            <p:nvPr/>
          </p:nvGrpSpPr>
          <p:grpSpPr>
            <a:xfrm>
              <a:off x="4252606" y="1496185"/>
              <a:ext cx="324721" cy="463587"/>
              <a:chOff x="4252606" y="1496185"/>
              <a:chExt cx="324721" cy="463587"/>
            </a:xfrm>
          </p:grpSpPr>
          <p:grpSp>
            <p:nvGrpSpPr>
              <p:cNvPr id="5084" name="Google Shape;5084;p76"/>
              <p:cNvGrpSpPr/>
              <p:nvPr/>
            </p:nvGrpSpPr>
            <p:grpSpPr>
              <a:xfrm>
                <a:off x="4290828" y="1496185"/>
                <a:ext cx="286500" cy="361376"/>
                <a:chOff x="4290828" y="1496185"/>
                <a:chExt cx="286500" cy="361376"/>
              </a:xfrm>
            </p:grpSpPr>
            <p:cxnSp>
              <p:nvCxnSpPr>
                <p:cNvPr id="5085" name="Google Shape;5085;p76"/>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086" name="Google Shape;5086;p76"/>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7" name="Google Shape;5087;p76"/>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8" name="Google Shape;5088;p76"/>
            <p:cNvGrpSpPr/>
            <p:nvPr/>
          </p:nvGrpSpPr>
          <p:grpSpPr>
            <a:xfrm>
              <a:off x="4613643" y="1763716"/>
              <a:ext cx="325308" cy="439200"/>
              <a:chOff x="4613643" y="1763716"/>
              <a:chExt cx="325308" cy="439200"/>
            </a:xfrm>
          </p:grpSpPr>
          <p:grpSp>
            <p:nvGrpSpPr>
              <p:cNvPr id="5089" name="Google Shape;5089;p76"/>
              <p:cNvGrpSpPr/>
              <p:nvPr/>
            </p:nvGrpSpPr>
            <p:grpSpPr>
              <a:xfrm>
                <a:off x="4652451" y="1879538"/>
                <a:ext cx="286500" cy="323378"/>
                <a:chOff x="4652451" y="1879538"/>
                <a:chExt cx="286500" cy="323378"/>
              </a:xfrm>
            </p:grpSpPr>
            <p:cxnSp>
              <p:nvCxnSpPr>
                <p:cNvPr id="5090" name="Google Shape;5090;p76"/>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091" name="Google Shape;5091;p76"/>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2" name="Google Shape;5092;p76"/>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3" name="Google Shape;5093;p76"/>
          <p:cNvGrpSpPr/>
          <p:nvPr/>
        </p:nvGrpSpPr>
        <p:grpSpPr>
          <a:xfrm>
            <a:off x="3421841" y="2434421"/>
            <a:ext cx="1652173" cy="306826"/>
            <a:chOff x="3512551" y="2440153"/>
            <a:chExt cx="1597383" cy="296651"/>
          </a:xfrm>
        </p:grpSpPr>
        <p:cxnSp>
          <p:nvCxnSpPr>
            <p:cNvPr id="5094" name="Google Shape;5094;p76"/>
            <p:cNvCxnSpPr>
              <a:stCxn id="5095" idx="6"/>
              <a:endCxn id="509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097" name="Google Shape;5097;p76"/>
            <p:cNvGrpSpPr/>
            <p:nvPr/>
          </p:nvGrpSpPr>
          <p:grpSpPr>
            <a:xfrm>
              <a:off x="3512551" y="2440252"/>
              <a:ext cx="225647" cy="225732"/>
              <a:chOff x="2182679" y="2292572"/>
              <a:chExt cx="792300" cy="792600"/>
            </a:xfrm>
          </p:grpSpPr>
          <p:cxnSp>
            <p:nvCxnSpPr>
              <p:cNvPr id="5098" name="Google Shape;5098;p76"/>
              <p:cNvCxnSpPr>
                <a:stCxn id="5099" idx="0"/>
              </p:cNvCxnSpPr>
              <p:nvPr/>
            </p:nvCxnSpPr>
            <p:spPr>
              <a:xfrm rot="10800000">
                <a:off x="2578961" y="2391114"/>
                <a:ext cx="0" cy="2700"/>
              </a:xfrm>
              <a:prstGeom prst="straightConnector1">
                <a:avLst/>
              </a:prstGeom>
              <a:noFill/>
              <a:ln w="9525" cap="flat" cmpd="sng">
                <a:solidFill>
                  <a:srgbClr val="435D74"/>
                </a:solidFill>
                <a:prstDash val="solid"/>
                <a:round/>
                <a:headEnd type="none" w="med" len="med"/>
                <a:tailEnd type="none" w="med" len="med"/>
              </a:ln>
            </p:spPr>
          </p:cxnSp>
          <p:sp>
            <p:nvSpPr>
              <p:cNvPr id="5095" name="Google Shape;5095;p76"/>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6"/>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0" name="Google Shape;5100;p76"/>
            <p:cNvGrpSpPr/>
            <p:nvPr/>
          </p:nvGrpSpPr>
          <p:grpSpPr>
            <a:xfrm>
              <a:off x="3969644" y="2440153"/>
              <a:ext cx="225853" cy="296651"/>
              <a:chOff x="3775710" y="1729289"/>
              <a:chExt cx="136500" cy="179289"/>
            </a:xfrm>
          </p:grpSpPr>
          <p:cxnSp>
            <p:nvCxnSpPr>
              <p:cNvPr id="5101" name="Google Shape;5101;p76"/>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102" name="Google Shape;5102;p76"/>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76"/>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4" name="Google Shape;5104;p76"/>
            <p:cNvGrpSpPr/>
            <p:nvPr/>
          </p:nvGrpSpPr>
          <p:grpSpPr>
            <a:xfrm>
              <a:off x="4427051" y="2440252"/>
              <a:ext cx="225647" cy="225732"/>
              <a:chOff x="5393704" y="2292572"/>
              <a:chExt cx="792300" cy="792600"/>
            </a:xfrm>
          </p:grpSpPr>
          <p:cxnSp>
            <p:nvCxnSpPr>
              <p:cNvPr id="5105" name="Google Shape;5105;p76"/>
              <p:cNvCxnSpPr>
                <a:stCxn id="5106" idx="0"/>
              </p:cNvCxnSpPr>
              <p:nvPr/>
            </p:nvCxnSpPr>
            <p:spPr>
              <a:xfrm rot="10800000">
                <a:off x="5789986" y="2391114"/>
                <a:ext cx="0" cy="2700"/>
              </a:xfrm>
              <a:prstGeom prst="straightConnector1">
                <a:avLst/>
              </a:prstGeom>
              <a:noFill/>
              <a:ln w="9525" cap="flat" cmpd="sng">
                <a:solidFill>
                  <a:srgbClr val="435D74"/>
                </a:solidFill>
                <a:prstDash val="solid"/>
                <a:round/>
                <a:headEnd type="none" w="med" len="med"/>
                <a:tailEnd type="none" w="med" len="med"/>
              </a:ln>
            </p:spPr>
          </p:cxnSp>
          <p:sp>
            <p:nvSpPr>
              <p:cNvPr id="5107" name="Google Shape;5107;p76"/>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76"/>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76"/>
            <p:cNvGrpSpPr/>
            <p:nvPr/>
          </p:nvGrpSpPr>
          <p:grpSpPr>
            <a:xfrm>
              <a:off x="4884287" y="2440252"/>
              <a:ext cx="225647" cy="296532"/>
              <a:chOff x="6999166" y="2292572"/>
              <a:chExt cx="792300" cy="1041192"/>
            </a:xfrm>
          </p:grpSpPr>
          <p:cxnSp>
            <p:nvCxnSpPr>
              <p:cNvPr id="5109" name="Google Shape;5109;p76"/>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096" name="Google Shape;5096;p76"/>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76"/>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1" name="Google Shape;5111;p76"/>
          <p:cNvGrpSpPr/>
          <p:nvPr/>
        </p:nvGrpSpPr>
        <p:grpSpPr>
          <a:xfrm>
            <a:off x="6842649" y="1185930"/>
            <a:ext cx="1581844" cy="732818"/>
            <a:chOff x="634175" y="2986275"/>
            <a:chExt cx="3147949" cy="1458344"/>
          </a:xfrm>
        </p:grpSpPr>
        <p:cxnSp>
          <p:nvCxnSpPr>
            <p:cNvPr id="5112" name="Google Shape;5112;p76"/>
            <p:cNvCxnSpPr>
              <a:stCxn id="5113" idx="4"/>
              <a:endCxn id="511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115" name="Google Shape;5115;p76"/>
            <p:cNvCxnSpPr>
              <a:stCxn id="5114" idx="0"/>
              <a:endCxn id="511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17" name="Google Shape;5117;p76"/>
            <p:cNvCxnSpPr>
              <a:stCxn id="5116" idx="4"/>
              <a:endCxn id="511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19" name="Google Shape;5119;p76"/>
            <p:cNvCxnSpPr>
              <a:stCxn id="5118" idx="0"/>
              <a:endCxn id="512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120" name="Google Shape;5120;p76"/>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16" name="Google Shape;5116;p76"/>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13" name="Google Shape;5113;p76"/>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18" name="Google Shape;5118;p76"/>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14" name="Google Shape;5114;p76"/>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121" name="Google Shape;5121;p76"/>
          <p:cNvGrpSpPr/>
          <p:nvPr/>
        </p:nvGrpSpPr>
        <p:grpSpPr>
          <a:xfrm>
            <a:off x="3410364" y="2880240"/>
            <a:ext cx="1675128" cy="313674"/>
            <a:chOff x="998425" y="1182125"/>
            <a:chExt cx="1065400" cy="199500"/>
          </a:xfrm>
        </p:grpSpPr>
        <p:sp>
          <p:nvSpPr>
            <p:cNvPr id="5122" name="Google Shape;5122;p76"/>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76"/>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76"/>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76"/>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6"/>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7" name="Google Shape;5127;p76"/>
          <p:cNvGrpSpPr/>
          <p:nvPr/>
        </p:nvGrpSpPr>
        <p:grpSpPr>
          <a:xfrm>
            <a:off x="3410363" y="3836206"/>
            <a:ext cx="1675129" cy="525345"/>
            <a:chOff x="5194708" y="3484366"/>
            <a:chExt cx="3148148" cy="987304"/>
          </a:xfrm>
        </p:grpSpPr>
        <p:grpSp>
          <p:nvGrpSpPr>
            <p:cNvPr id="5128" name="Google Shape;5128;p76"/>
            <p:cNvGrpSpPr/>
            <p:nvPr/>
          </p:nvGrpSpPr>
          <p:grpSpPr>
            <a:xfrm>
              <a:off x="7531521" y="3484366"/>
              <a:ext cx="811335" cy="987304"/>
              <a:chOff x="3379425" y="1617275"/>
              <a:chExt cx="1090650" cy="1327200"/>
            </a:xfrm>
          </p:grpSpPr>
          <p:sp>
            <p:nvSpPr>
              <p:cNvPr id="5129" name="Google Shape;5129;p76"/>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76"/>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76"/>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2" name="Google Shape;5132;p76"/>
            <p:cNvGrpSpPr/>
            <p:nvPr/>
          </p:nvGrpSpPr>
          <p:grpSpPr>
            <a:xfrm>
              <a:off x="6752546" y="3484366"/>
              <a:ext cx="811428" cy="987304"/>
              <a:chOff x="2332275" y="1617275"/>
              <a:chExt cx="1090775" cy="1327200"/>
            </a:xfrm>
          </p:grpSpPr>
          <p:sp>
            <p:nvSpPr>
              <p:cNvPr id="5133" name="Google Shape;5133;p76"/>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6"/>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6"/>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76"/>
            <p:cNvGrpSpPr/>
            <p:nvPr/>
          </p:nvGrpSpPr>
          <p:grpSpPr>
            <a:xfrm>
              <a:off x="5973664" y="3484366"/>
              <a:ext cx="811335" cy="987304"/>
              <a:chOff x="1285250" y="1617275"/>
              <a:chExt cx="1090650" cy="1327200"/>
            </a:xfrm>
          </p:grpSpPr>
          <p:sp>
            <p:nvSpPr>
              <p:cNvPr id="5137" name="Google Shape;5137;p76"/>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6"/>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76"/>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0" name="Google Shape;5140;p76"/>
            <p:cNvGrpSpPr/>
            <p:nvPr/>
          </p:nvGrpSpPr>
          <p:grpSpPr>
            <a:xfrm>
              <a:off x="5194708" y="3484366"/>
              <a:ext cx="811409" cy="987304"/>
              <a:chOff x="238125" y="1617275"/>
              <a:chExt cx="1090750" cy="1327200"/>
            </a:xfrm>
          </p:grpSpPr>
          <p:sp>
            <p:nvSpPr>
              <p:cNvPr id="5141" name="Google Shape;5141;p76"/>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76"/>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76"/>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4" name="Google Shape;5144;p76"/>
          <p:cNvGrpSpPr/>
          <p:nvPr/>
        </p:nvGrpSpPr>
        <p:grpSpPr>
          <a:xfrm>
            <a:off x="6844048" y="2482095"/>
            <a:ext cx="1579046" cy="522230"/>
            <a:chOff x="6853641" y="2534077"/>
            <a:chExt cx="1515545" cy="501229"/>
          </a:xfrm>
        </p:grpSpPr>
        <p:grpSp>
          <p:nvGrpSpPr>
            <p:cNvPr id="5145" name="Google Shape;5145;p76"/>
            <p:cNvGrpSpPr/>
            <p:nvPr/>
          </p:nvGrpSpPr>
          <p:grpSpPr>
            <a:xfrm>
              <a:off x="6853641" y="2618923"/>
              <a:ext cx="1515545" cy="324556"/>
              <a:chOff x="6853641" y="2618923"/>
              <a:chExt cx="1515545" cy="324556"/>
            </a:xfrm>
          </p:grpSpPr>
          <p:sp>
            <p:nvSpPr>
              <p:cNvPr id="5146" name="Google Shape;5146;p76"/>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76"/>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76"/>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6"/>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6"/>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51" name="Google Shape;5151;p76"/>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76"/>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6"/>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76"/>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76"/>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6" name="Google Shape;5156;p76"/>
          <p:cNvGrpSpPr/>
          <p:nvPr/>
        </p:nvGrpSpPr>
        <p:grpSpPr>
          <a:xfrm>
            <a:off x="3438940" y="3357136"/>
            <a:ext cx="1617976" cy="346616"/>
            <a:chOff x="1808063" y="4294338"/>
            <a:chExt cx="3370782" cy="721817"/>
          </a:xfrm>
        </p:grpSpPr>
        <p:sp>
          <p:nvSpPr>
            <p:cNvPr id="5157" name="Google Shape;5157;p76"/>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76"/>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6"/>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6"/>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76"/>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6"/>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6"/>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6"/>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6"/>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6"/>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7" name="Google Shape;5167;p76"/>
          <p:cNvGrpSpPr/>
          <p:nvPr/>
        </p:nvGrpSpPr>
        <p:grpSpPr>
          <a:xfrm>
            <a:off x="5264936" y="4023886"/>
            <a:ext cx="1417067" cy="350605"/>
            <a:chOff x="4234950" y="2101012"/>
            <a:chExt cx="4219974" cy="1044090"/>
          </a:xfrm>
        </p:grpSpPr>
        <p:sp>
          <p:nvSpPr>
            <p:cNvPr id="5168" name="Google Shape;5168;p76"/>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6"/>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6"/>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6"/>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6"/>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6"/>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6"/>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6"/>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6"/>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6"/>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6"/>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6"/>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6"/>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6"/>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6"/>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6"/>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4" name="Google Shape;5184;p76"/>
          <p:cNvGrpSpPr/>
          <p:nvPr/>
        </p:nvGrpSpPr>
        <p:grpSpPr>
          <a:xfrm>
            <a:off x="6840408" y="2014643"/>
            <a:ext cx="1586327" cy="371557"/>
            <a:chOff x="1247650" y="2075423"/>
            <a:chExt cx="6648477" cy="1557238"/>
          </a:xfrm>
        </p:grpSpPr>
        <p:sp>
          <p:nvSpPr>
            <p:cNvPr id="5185" name="Google Shape;5185;p76"/>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6"/>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6"/>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76"/>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76"/>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76"/>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1" name="Google Shape;5191;p76"/>
          <p:cNvGrpSpPr/>
          <p:nvPr/>
        </p:nvGrpSpPr>
        <p:grpSpPr>
          <a:xfrm>
            <a:off x="5271678" y="1167833"/>
            <a:ext cx="1415601" cy="1648533"/>
            <a:chOff x="1839112" y="2209163"/>
            <a:chExt cx="1918159" cy="2233784"/>
          </a:xfrm>
        </p:grpSpPr>
        <p:sp>
          <p:nvSpPr>
            <p:cNvPr id="5192" name="Google Shape;5192;p76"/>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6"/>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6"/>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95" name="Google Shape;5195;p76"/>
            <p:cNvCxnSpPr>
              <a:stCxn id="5192" idx="6"/>
              <a:endCxn id="519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196" name="Google Shape;5196;p76"/>
            <p:cNvCxnSpPr>
              <a:stCxn id="5193" idx="4"/>
              <a:endCxn id="519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198" name="Google Shape;5198;p76"/>
            <p:cNvCxnSpPr>
              <a:stCxn id="5197" idx="6"/>
              <a:endCxn id="519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199" name="Google Shape;5199;p76"/>
            <p:cNvCxnSpPr>
              <a:stCxn id="5194" idx="4"/>
              <a:endCxn id="520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197" name="Google Shape;5197;p76"/>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6"/>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6"/>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02" name="Google Shape;5202;p76"/>
            <p:cNvCxnSpPr>
              <a:endCxn id="520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203" name="Google Shape;5203;p76"/>
          <p:cNvGrpSpPr/>
          <p:nvPr/>
        </p:nvGrpSpPr>
        <p:grpSpPr>
          <a:xfrm>
            <a:off x="3428944" y="1185917"/>
            <a:ext cx="1637968" cy="154942"/>
            <a:chOff x="238125" y="2506075"/>
            <a:chExt cx="7115411" cy="673075"/>
          </a:xfrm>
        </p:grpSpPr>
        <p:sp>
          <p:nvSpPr>
            <p:cNvPr id="5204" name="Google Shape;5204;p76"/>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76"/>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6"/>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6"/>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6"/>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9" name="Google Shape;5209;p76"/>
          <p:cNvGrpSpPr/>
          <p:nvPr/>
        </p:nvGrpSpPr>
        <p:grpSpPr>
          <a:xfrm>
            <a:off x="1969680" y="1500635"/>
            <a:ext cx="1262932" cy="785408"/>
            <a:chOff x="548861" y="389676"/>
            <a:chExt cx="3843371" cy="2390163"/>
          </a:xfrm>
        </p:grpSpPr>
        <p:cxnSp>
          <p:nvCxnSpPr>
            <p:cNvPr id="5210" name="Google Shape;5210;p76"/>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11" name="Google Shape;5211;p76"/>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12" name="Google Shape;5212;p76"/>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13" name="Google Shape;5213;p76"/>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214" name="Google Shape;5214;p76"/>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215" name="Google Shape;5215;p76"/>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16" name="Google Shape;5216;p76"/>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217" name="Google Shape;5217;p76"/>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6"/>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6"/>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6"/>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6"/>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6"/>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3" name="Google Shape;5223;p76"/>
          <p:cNvGrpSpPr/>
          <p:nvPr/>
        </p:nvGrpSpPr>
        <p:grpSpPr>
          <a:xfrm>
            <a:off x="757812" y="2607512"/>
            <a:ext cx="1412054" cy="633562"/>
            <a:chOff x="1187400" y="2529299"/>
            <a:chExt cx="6769193" cy="2241903"/>
          </a:xfrm>
        </p:grpSpPr>
        <p:sp>
          <p:nvSpPr>
            <p:cNvPr id="5224" name="Google Shape;5224;p76"/>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225" name="Google Shape;5225;p76"/>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26" name="Google Shape;5226;p76"/>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27" name="Google Shape;5227;p76"/>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28" name="Google Shape;5228;p76"/>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29" name="Google Shape;5229;p76"/>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30" name="Google Shape;5230;p76"/>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231" name="Google Shape;5231;p76"/>
            <p:cNvCxnSpPr>
              <a:stCxn id="5224" idx="2"/>
              <a:endCxn id="522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32" name="Google Shape;5232;p76"/>
            <p:cNvCxnSpPr>
              <a:stCxn id="5226" idx="0"/>
              <a:endCxn id="522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33" name="Google Shape;5233;p76"/>
            <p:cNvCxnSpPr>
              <a:stCxn id="5226" idx="2"/>
              <a:endCxn id="522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34" name="Google Shape;5234;p76"/>
            <p:cNvCxnSpPr>
              <a:stCxn id="5227" idx="0"/>
              <a:endCxn id="522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35" name="Google Shape;5235;p76"/>
            <p:cNvCxnSpPr>
              <a:stCxn id="5225" idx="2"/>
              <a:endCxn id="523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36" name="Google Shape;5236;p76"/>
            <p:cNvCxnSpPr>
              <a:stCxn id="5229" idx="0"/>
              <a:endCxn id="522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237" name="Google Shape;5237;p76"/>
          <p:cNvGrpSpPr/>
          <p:nvPr/>
        </p:nvGrpSpPr>
        <p:grpSpPr>
          <a:xfrm>
            <a:off x="6844058" y="3100221"/>
            <a:ext cx="1579035" cy="540873"/>
            <a:chOff x="6895650" y="3126697"/>
            <a:chExt cx="1436662" cy="492105"/>
          </a:xfrm>
        </p:grpSpPr>
        <p:sp>
          <p:nvSpPr>
            <p:cNvPr id="5238" name="Google Shape;5238;p76"/>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76"/>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76"/>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76"/>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6"/>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3" name="Google Shape;5243;p76"/>
            <p:cNvGrpSpPr/>
            <p:nvPr/>
          </p:nvGrpSpPr>
          <p:grpSpPr>
            <a:xfrm>
              <a:off x="6995957" y="3335810"/>
              <a:ext cx="1230393" cy="71754"/>
              <a:chOff x="6995957" y="3287964"/>
              <a:chExt cx="1230393" cy="71754"/>
            </a:xfrm>
          </p:grpSpPr>
          <p:sp>
            <p:nvSpPr>
              <p:cNvPr id="5244" name="Google Shape;5244;p76"/>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6"/>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76"/>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76"/>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76"/>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49" name="Google Shape;5249;p76"/>
          <p:cNvGrpSpPr/>
          <p:nvPr/>
        </p:nvGrpSpPr>
        <p:grpSpPr>
          <a:xfrm>
            <a:off x="6842640" y="3736984"/>
            <a:ext cx="1581862" cy="650625"/>
            <a:chOff x="6777990" y="3710194"/>
            <a:chExt cx="1646915" cy="677382"/>
          </a:xfrm>
        </p:grpSpPr>
        <p:grpSp>
          <p:nvGrpSpPr>
            <p:cNvPr id="5250" name="Google Shape;5250;p76"/>
            <p:cNvGrpSpPr/>
            <p:nvPr/>
          </p:nvGrpSpPr>
          <p:grpSpPr>
            <a:xfrm>
              <a:off x="6777990" y="3874492"/>
              <a:ext cx="411129" cy="513083"/>
              <a:chOff x="6777990" y="3874492"/>
              <a:chExt cx="411129" cy="513083"/>
            </a:xfrm>
          </p:grpSpPr>
          <p:cxnSp>
            <p:nvCxnSpPr>
              <p:cNvPr id="5251" name="Google Shape;5251;p76"/>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52" name="Google Shape;5252;p76"/>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3" name="Google Shape;5253;p76"/>
            <p:cNvGrpSpPr/>
            <p:nvPr/>
          </p:nvGrpSpPr>
          <p:grpSpPr>
            <a:xfrm>
              <a:off x="7188425" y="3710194"/>
              <a:ext cx="411123" cy="520535"/>
              <a:chOff x="7188425" y="3710194"/>
              <a:chExt cx="411123" cy="520535"/>
            </a:xfrm>
          </p:grpSpPr>
          <p:cxnSp>
            <p:nvCxnSpPr>
              <p:cNvPr id="5254" name="Google Shape;5254;p76"/>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55" name="Google Shape;5255;p76"/>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6" name="Google Shape;5256;p76"/>
            <p:cNvGrpSpPr/>
            <p:nvPr/>
          </p:nvGrpSpPr>
          <p:grpSpPr>
            <a:xfrm>
              <a:off x="7603341" y="3874492"/>
              <a:ext cx="411474" cy="513083"/>
              <a:chOff x="7603341" y="3874492"/>
              <a:chExt cx="411474" cy="513083"/>
            </a:xfrm>
          </p:grpSpPr>
          <p:cxnSp>
            <p:nvCxnSpPr>
              <p:cNvPr id="5257" name="Google Shape;5257;p76"/>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58" name="Google Shape;5258;p76"/>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9" name="Google Shape;5259;p76"/>
            <p:cNvGrpSpPr/>
            <p:nvPr/>
          </p:nvGrpSpPr>
          <p:grpSpPr>
            <a:xfrm>
              <a:off x="8013776" y="3722847"/>
              <a:ext cx="411129" cy="507881"/>
              <a:chOff x="8013776" y="3722847"/>
              <a:chExt cx="411129" cy="507881"/>
            </a:xfrm>
          </p:grpSpPr>
          <p:cxnSp>
            <p:nvCxnSpPr>
              <p:cNvPr id="5260" name="Google Shape;5260;p76"/>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261" name="Google Shape;5261;p76"/>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2" name="Google Shape;5262;p76"/>
          <p:cNvGrpSpPr/>
          <p:nvPr/>
        </p:nvGrpSpPr>
        <p:grpSpPr>
          <a:xfrm>
            <a:off x="5262155" y="2909824"/>
            <a:ext cx="1421889" cy="1020603"/>
            <a:chOff x="5190863" y="2824811"/>
            <a:chExt cx="1544860" cy="1108869"/>
          </a:xfrm>
        </p:grpSpPr>
        <p:grpSp>
          <p:nvGrpSpPr>
            <p:cNvPr id="5263" name="Google Shape;5263;p76"/>
            <p:cNvGrpSpPr/>
            <p:nvPr/>
          </p:nvGrpSpPr>
          <p:grpSpPr>
            <a:xfrm>
              <a:off x="5938695" y="3176919"/>
              <a:ext cx="685761" cy="404739"/>
              <a:chOff x="5938695" y="3176919"/>
              <a:chExt cx="685761" cy="404739"/>
            </a:xfrm>
          </p:grpSpPr>
          <p:grpSp>
            <p:nvGrpSpPr>
              <p:cNvPr id="5264" name="Google Shape;5264;p76"/>
              <p:cNvGrpSpPr/>
              <p:nvPr/>
            </p:nvGrpSpPr>
            <p:grpSpPr>
              <a:xfrm>
                <a:off x="5938695" y="3176919"/>
                <a:ext cx="685761" cy="404739"/>
                <a:chOff x="5938695" y="3176919"/>
                <a:chExt cx="685761" cy="404739"/>
              </a:xfrm>
            </p:grpSpPr>
            <p:sp>
              <p:nvSpPr>
                <p:cNvPr id="5265" name="Google Shape;5265;p76"/>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6"/>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7" name="Google Shape;5267;p76"/>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8" name="Google Shape;5268;p76"/>
            <p:cNvGrpSpPr/>
            <p:nvPr/>
          </p:nvGrpSpPr>
          <p:grpSpPr>
            <a:xfrm>
              <a:off x="5305233" y="3176835"/>
              <a:ext cx="685971" cy="404655"/>
              <a:chOff x="5305233" y="3176835"/>
              <a:chExt cx="685971" cy="404655"/>
            </a:xfrm>
          </p:grpSpPr>
          <p:grpSp>
            <p:nvGrpSpPr>
              <p:cNvPr id="5269" name="Google Shape;5269;p76"/>
              <p:cNvGrpSpPr/>
              <p:nvPr/>
            </p:nvGrpSpPr>
            <p:grpSpPr>
              <a:xfrm>
                <a:off x="5305233" y="3176835"/>
                <a:ext cx="685971" cy="404655"/>
                <a:chOff x="5305233" y="3176835"/>
                <a:chExt cx="685971" cy="404655"/>
              </a:xfrm>
            </p:grpSpPr>
            <p:sp>
              <p:nvSpPr>
                <p:cNvPr id="5270" name="Google Shape;5270;p76"/>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6"/>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2" name="Google Shape;5272;p76"/>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3" name="Google Shape;5273;p76"/>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4" name="Google Shape;5274;p76"/>
            <p:cNvGrpSpPr/>
            <p:nvPr/>
          </p:nvGrpSpPr>
          <p:grpSpPr>
            <a:xfrm>
              <a:off x="5657361" y="2824811"/>
              <a:ext cx="1078361" cy="404655"/>
              <a:chOff x="5657361" y="2824811"/>
              <a:chExt cx="1078361" cy="404655"/>
            </a:xfrm>
          </p:grpSpPr>
          <p:grpSp>
            <p:nvGrpSpPr>
              <p:cNvPr id="5275" name="Google Shape;5275;p76"/>
              <p:cNvGrpSpPr/>
              <p:nvPr/>
            </p:nvGrpSpPr>
            <p:grpSpPr>
              <a:xfrm>
                <a:off x="5657361" y="2824811"/>
                <a:ext cx="1078361" cy="404655"/>
                <a:chOff x="5657361" y="2824811"/>
                <a:chExt cx="1078361" cy="404655"/>
              </a:xfrm>
            </p:grpSpPr>
            <p:grpSp>
              <p:nvGrpSpPr>
                <p:cNvPr id="5276" name="Google Shape;5276;p76"/>
                <p:cNvGrpSpPr/>
                <p:nvPr/>
              </p:nvGrpSpPr>
              <p:grpSpPr>
                <a:xfrm>
                  <a:off x="5938485" y="2824811"/>
                  <a:ext cx="797237" cy="404655"/>
                  <a:chOff x="5938485" y="2824811"/>
                  <a:chExt cx="797237" cy="404655"/>
                </a:xfrm>
              </p:grpSpPr>
              <p:sp>
                <p:nvSpPr>
                  <p:cNvPr id="5277" name="Google Shape;5277;p76"/>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6"/>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9" name="Google Shape;5279;p76"/>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0" name="Google Shape;5280;p76"/>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1" name="Google Shape;5281;p76"/>
            <p:cNvGrpSpPr/>
            <p:nvPr/>
          </p:nvGrpSpPr>
          <p:grpSpPr>
            <a:xfrm>
              <a:off x="5190863" y="3528942"/>
              <a:ext cx="1078026" cy="404739"/>
              <a:chOff x="5190863" y="3528942"/>
              <a:chExt cx="1078026" cy="404739"/>
            </a:xfrm>
          </p:grpSpPr>
          <p:sp>
            <p:nvSpPr>
              <p:cNvPr id="5282" name="Google Shape;5282;p76"/>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3" name="Google Shape;5283;p76"/>
              <p:cNvGrpSpPr/>
              <p:nvPr/>
            </p:nvGrpSpPr>
            <p:grpSpPr>
              <a:xfrm>
                <a:off x="5190863" y="3528942"/>
                <a:ext cx="1078026" cy="404739"/>
                <a:chOff x="5190863" y="3528942"/>
                <a:chExt cx="1078026" cy="404739"/>
              </a:xfrm>
            </p:grpSpPr>
            <p:sp>
              <p:nvSpPr>
                <p:cNvPr id="5284" name="Google Shape;5284;p76"/>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6"/>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86" name="Google Shape;5286;p76"/>
          <p:cNvGrpSpPr/>
          <p:nvPr/>
        </p:nvGrpSpPr>
        <p:grpSpPr>
          <a:xfrm>
            <a:off x="728162" y="1474292"/>
            <a:ext cx="1086719" cy="879487"/>
            <a:chOff x="803162" y="1474292"/>
            <a:chExt cx="1086719" cy="879487"/>
          </a:xfrm>
        </p:grpSpPr>
        <p:grpSp>
          <p:nvGrpSpPr>
            <p:cNvPr id="5287" name="Google Shape;5287;p76"/>
            <p:cNvGrpSpPr/>
            <p:nvPr/>
          </p:nvGrpSpPr>
          <p:grpSpPr>
            <a:xfrm>
              <a:off x="803162" y="1625948"/>
              <a:ext cx="445856" cy="576579"/>
              <a:chOff x="803162" y="1625948"/>
              <a:chExt cx="445856" cy="576579"/>
            </a:xfrm>
          </p:grpSpPr>
          <p:sp>
            <p:nvSpPr>
              <p:cNvPr id="5288" name="Google Shape;5288;p76"/>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9" name="Google Shape;5289;p76"/>
              <p:cNvGrpSpPr/>
              <p:nvPr/>
            </p:nvGrpSpPr>
            <p:grpSpPr>
              <a:xfrm>
                <a:off x="1056023" y="1625948"/>
                <a:ext cx="192995" cy="576579"/>
                <a:chOff x="1056023" y="1625948"/>
                <a:chExt cx="192995" cy="576579"/>
              </a:xfrm>
            </p:grpSpPr>
            <p:sp>
              <p:nvSpPr>
                <p:cNvPr id="5290" name="Google Shape;5290;p76"/>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6"/>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6"/>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6"/>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76"/>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5" name="Google Shape;5295;p76"/>
            <p:cNvGrpSpPr/>
            <p:nvPr/>
          </p:nvGrpSpPr>
          <p:grpSpPr>
            <a:xfrm>
              <a:off x="1371406" y="1474292"/>
              <a:ext cx="518475" cy="879487"/>
              <a:chOff x="1398231" y="1474292"/>
              <a:chExt cx="518475" cy="879487"/>
            </a:xfrm>
          </p:grpSpPr>
          <p:grpSp>
            <p:nvGrpSpPr>
              <p:cNvPr id="5296" name="Google Shape;5296;p76"/>
              <p:cNvGrpSpPr/>
              <p:nvPr/>
            </p:nvGrpSpPr>
            <p:grpSpPr>
              <a:xfrm>
                <a:off x="1398231" y="1474292"/>
                <a:ext cx="518475" cy="341643"/>
                <a:chOff x="1398231" y="1474292"/>
                <a:chExt cx="518475" cy="341643"/>
              </a:xfrm>
            </p:grpSpPr>
            <p:sp>
              <p:nvSpPr>
                <p:cNvPr id="5297" name="Google Shape;5297;p76"/>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8" name="Google Shape;5298;p76"/>
                <p:cNvGrpSpPr/>
                <p:nvPr/>
              </p:nvGrpSpPr>
              <p:grpSpPr>
                <a:xfrm>
                  <a:off x="1616453" y="1474292"/>
                  <a:ext cx="300253" cy="341643"/>
                  <a:chOff x="1616453" y="1475379"/>
                  <a:chExt cx="300253" cy="341643"/>
                </a:xfrm>
              </p:grpSpPr>
              <p:sp>
                <p:nvSpPr>
                  <p:cNvPr id="5299" name="Google Shape;5299;p76"/>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6"/>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76"/>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6"/>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6"/>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6"/>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6"/>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6" name="Google Shape;5306;p76"/>
                  <p:cNvGrpSpPr/>
                  <p:nvPr/>
                </p:nvGrpSpPr>
                <p:grpSpPr>
                  <a:xfrm>
                    <a:off x="1839639" y="1475379"/>
                    <a:ext cx="77067" cy="341643"/>
                    <a:chOff x="1839639" y="1475379"/>
                    <a:chExt cx="77067" cy="341643"/>
                  </a:xfrm>
                </p:grpSpPr>
                <p:sp>
                  <p:nvSpPr>
                    <p:cNvPr id="5307" name="Google Shape;5307;p76"/>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6"/>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09" name="Google Shape;5309;p76"/>
              <p:cNvGrpSpPr/>
              <p:nvPr/>
            </p:nvGrpSpPr>
            <p:grpSpPr>
              <a:xfrm>
                <a:off x="1398451" y="2012951"/>
                <a:ext cx="518255" cy="340828"/>
                <a:chOff x="1398451" y="2012951"/>
                <a:chExt cx="518255" cy="340828"/>
              </a:xfrm>
            </p:grpSpPr>
            <p:sp>
              <p:nvSpPr>
                <p:cNvPr id="5310" name="Google Shape;5310;p76"/>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1" name="Google Shape;5311;p76"/>
                <p:cNvGrpSpPr/>
                <p:nvPr/>
              </p:nvGrpSpPr>
              <p:grpSpPr>
                <a:xfrm>
                  <a:off x="1616453" y="2012951"/>
                  <a:ext cx="300253" cy="340828"/>
                  <a:chOff x="1616453" y="2013538"/>
                  <a:chExt cx="300253" cy="340828"/>
                </a:xfrm>
              </p:grpSpPr>
              <p:sp>
                <p:nvSpPr>
                  <p:cNvPr id="5312" name="Google Shape;5312;p76"/>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6"/>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6"/>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6"/>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6"/>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76"/>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76"/>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9" name="Google Shape;5319;p76"/>
                  <p:cNvGrpSpPr/>
                  <p:nvPr/>
                </p:nvGrpSpPr>
                <p:grpSpPr>
                  <a:xfrm>
                    <a:off x="1839639" y="2013538"/>
                    <a:ext cx="77067" cy="340828"/>
                    <a:chOff x="1839639" y="2013538"/>
                    <a:chExt cx="77067" cy="340828"/>
                  </a:xfrm>
                </p:grpSpPr>
                <p:sp>
                  <p:nvSpPr>
                    <p:cNvPr id="5320" name="Google Shape;5320;p76"/>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6"/>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322" name="Google Shape;5322;p76"/>
          <p:cNvGrpSpPr/>
          <p:nvPr/>
        </p:nvGrpSpPr>
        <p:grpSpPr>
          <a:xfrm>
            <a:off x="724986" y="3605478"/>
            <a:ext cx="1368681" cy="682918"/>
            <a:chOff x="724986" y="3605478"/>
            <a:chExt cx="1368681" cy="682918"/>
          </a:xfrm>
        </p:grpSpPr>
        <p:grpSp>
          <p:nvGrpSpPr>
            <p:cNvPr id="5323" name="Google Shape;5323;p76"/>
            <p:cNvGrpSpPr/>
            <p:nvPr/>
          </p:nvGrpSpPr>
          <p:grpSpPr>
            <a:xfrm>
              <a:off x="1289102" y="3823629"/>
              <a:ext cx="240442" cy="250435"/>
              <a:chOff x="-165066" y="3843615"/>
              <a:chExt cx="221259" cy="230455"/>
            </a:xfrm>
          </p:grpSpPr>
          <p:sp>
            <p:nvSpPr>
              <p:cNvPr id="5324" name="Google Shape;5324;p76"/>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76"/>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6"/>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76"/>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76"/>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6"/>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6"/>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6"/>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6"/>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6"/>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76"/>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6"/>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76"/>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6"/>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6"/>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76"/>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6"/>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6"/>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6"/>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6"/>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4" name="Google Shape;5344;p76"/>
            <p:cNvGrpSpPr/>
            <p:nvPr/>
          </p:nvGrpSpPr>
          <p:grpSpPr>
            <a:xfrm>
              <a:off x="724986" y="3605478"/>
              <a:ext cx="1368681" cy="682918"/>
              <a:chOff x="724986" y="3605478"/>
              <a:chExt cx="1368681" cy="682918"/>
            </a:xfrm>
          </p:grpSpPr>
          <p:grpSp>
            <p:nvGrpSpPr>
              <p:cNvPr id="5345" name="Google Shape;5345;p76"/>
              <p:cNvGrpSpPr/>
              <p:nvPr/>
            </p:nvGrpSpPr>
            <p:grpSpPr>
              <a:xfrm>
                <a:off x="1498221" y="4047614"/>
                <a:ext cx="529172" cy="240783"/>
                <a:chOff x="1498221" y="4047614"/>
                <a:chExt cx="529172" cy="240783"/>
              </a:xfrm>
            </p:grpSpPr>
            <p:grpSp>
              <p:nvGrpSpPr>
                <p:cNvPr id="5346" name="Google Shape;5346;p76"/>
                <p:cNvGrpSpPr/>
                <p:nvPr/>
              </p:nvGrpSpPr>
              <p:grpSpPr>
                <a:xfrm>
                  <a:off x="1826655" y="4224370"/>
                  <a:ext cx="200738" cy="25631"/>
                  <a:chOff x="1826655" y="4224370"/>
                  <a:chExt cx="200738" cy="25631"/>
                </a:xfrm>
              </p:grpSpPr>
              <p:sp>
                <p:nvSpPr>
                  <p:cNvPr id="5347" name="Google Shape;5347;p76"/>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6"/>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9" name="Google Shape;5349;p76"/>
                <p:cNvGrpSpPr/>
                <p:nvPr/>
              </p:nvGrpSpPr>
              <p:grpSpPr>
                <a:xfrm>
                  <a:off x="1498221" y="4047614"/>
                  <a:ext cx="328444" cy="240783"/>
                  <a:chOff x="1498221" y="4047614"/>
                  <a:chExt cx="328444" cy="240783"/>
                </a:xfrm>
              </p:grpSpPr>
              <p:sp>
                <p:nvSpPr>
                  <p:cNvPr id="5350" name="Google Shape;5350;p76"/>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1" name="Google Shape;5351;p76"/>
                  <p:cNvGrpSpPr/>
                  <p:nvPr/>
                </p:nvGrpSpPr>
                <p:grpSpPr>
                  <a:xfrm>
                    <a:off x="1498221" y="4047614"/>
                    <a:ext cx="150566" cy="190416"/>
                    <a:chOff x="1498221" y="4047614"/>
                    <a:chExt cx="150566" cy="190416"/>
                  </a:xfrm>
                </p:grpSpPr>
                <p:sp>
                  <p:nvSpPr>
                    <p:cNvPr id="5352" name="Google Shape;5352;p76"/>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6"/>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54" name="Google Shape;5354;p76"/>
              <p:cNvGrpSpPr/>
              <p:nvPr/>
            </p:nvGrpSpPr>
            <p:grpSpPr>
              <a:xfrm>
                <a:off x="1560718" y="3800594"/>
                <a:ext cx="532948" cy="302090"/>
                <a:chOff x="1560718" y="3800594"/>
                <a:chExt cx="532948" cy="302090"/>
              </a:xfrm>
            </p:grpSpPr>
            <p:grpSp>
              <p:nvGrpSpPr>
                <p:cNvPr id="5355" name="Google Shape;5355;p76"/>
                <p:cNvGrpSpPr/>
                <p:nvPr/>
              </p:nvGrpSpPr>
              <p:grpSpPr>
                <a:xfrm>
                  <a:off x="1912179" y="3827344"/>
                  <a:ext cx="181487" cy="25631"/>
                  <a:chOff x="1912179" y="3827344"/>
                  <a:chExt cx="181487" cy="25631"/>
                </a:xfrm>
              </p:grpSpPr>
              <p:sp>
                <p:nvSpPr>
                  <p:cNvPr id="5356" name="Google Shape;5356;p76"/>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6"/>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8" name="Google Shape;5358;p76"/>
                <p:cNvGrpSpPr/>
                <p:nvPr/>
              </p:nvGrpSpPr>
              <p:grpSpPr>
                <a:xfrm>
                  <a:off x="1912179" y="4044505"/>
                  <a:ext cx="181487" cy="25622"/>
                  <a:chOff x="1912179" y="4044506"/>
                  <a:chExt cx="181487" cy="25622"/>
                </a:xfrm>
              </p:grpSpPr>
              <p:sp>
                <p:nvSpPr>
                  <p:cNvPr id="5359" name="Google Shape;5359;p76"/>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6"/>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1" name="Google Shape;5361;p76"/>
                <p:cNvGrpSpPr/>
                <p:nvPr/>
              </p:nvGrpSpPr>
              <p:grpSpPr>
                <a:xfrm>
                  <a:off x="1560718" y="3800594"/>
                  <a:ext cx="351472" cy="302090"/>
                  <a:chOff x="1560718" y="3800594"/>
                  <a:chExt cx="351472" cy="302090"/>
                </a:xfrm>
              </p:grpSpPr>
              <p:grpSp>
                <p:nvGrpSpPr>
                  <p:cNvPr id="5362" name="Google Shape;5362;p76"/>
                  <p:cNvGrpSpPr/>
                  <p:nvPr/>
                </p:nvGrpSpPr>
                <p:grpSpPr>
                  <a:xfrm>
                    <a:off x="1560718" y="3842857"/>
                    <a:ext cx="173586" cy="217131"/>
                    <a:chOff x="1560718" y="3842857"/>
                    <a:chExt cx="173586" cy="217131"/>
                  </a:xfrm>
                </p:grpSpPr>
                <p:sp>
                  <p:nvSpPr>
                    <p:cNvPr id="5363" name="Google Shape;5363;p76"/>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6"/>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76"/>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6" name="Google Shape;5366;p76"/>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76"/>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68" name="Google Shape;5368;p76"/>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9" name="Google Shape;5369;p76"/>
              <p:cNvGrpSpPr/>
              <p:nvPr/>
            </p:nvGrpSpPr>
            <p:grpSpPr>
              <a:xfrm>
                <a:off x="785350" y="3605478"/>
                <a:ext cx="535311" cy="249245"/>
                <a:chOff x="785350" y="3605478"/>
                <a:chExt cx="535311" cy="249245"/>
              </a:xfrm>
            </p:grpSpPr>
            <p:grpSp>
              <p:nvGrpSpPr>
                <p:cNvPr id="5370" name="Google Shape;5370;p76"/>
                <p:cNvGrpSpPr/>
                <p:nvPr/>
              </p:nvGrpSpPr>
              <p:grpSpPr>
                <a:xfrm>
                  <a:off x="785350" y="3605478"/>
                  <a:ext cx="376191" cy="102736"/>
                  <a:chOff x="785350" y="3605478"/>
                  <a:chExt cx="376191" cy="102736"/>
                </a:xfrm>
              </p:grpSpPr>
              <p:sp>
                <p:nvSpPr>
                  <p:cNvPr id="5371" name="Google Shape;5371;p76"/>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76"/>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76"/>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4" name="Google Shape;5374;p76"/>
                <p:cNvGrpSpPr/>
                <p:nvPr/>
              </p:nvGrpSpPr>
              <p:grpSpPr>
                <a:xfrm>
                  <a:off x="1161530" y="3655851"/>
                  <a:ext cx="159131" cy="198872"/>
                  <a:chOff x="1161530" y="3655851"/>
                  <a:chExt cx="159131" cy="198872"/>
                </a:xfrm>
              </p:grpSpPr>
              <p:sp>
                <p:nvSpPr>
                  <p:cNvPr id="5375" name="Google Shape;5375;p76"/>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76"/>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7" name="Google Shape;5377;p76"/>
              <p:cNvGrpSpPr/>
              <p:nvPr/>
            </p:nvGrpSpPr>
            <p:grpSpPr>
              <a:xfrm>
                <a:off x="785350" y="4047614"/>
                <a:ext cx="535311" cy="240783"/>
                <a:chOff x="785350" y="4047614"/>
                <a:chExt cx="535311" cy="240783"/>
              </a:xfrm>
            </p:grpSpPr>
            <p:grpSp>
              <p:nvGrpSpPr>
                <p:cNvPr id="5378" name="Google Shape;5378;p76"/>
                <p:cNvGrpSpPr/>
                <p:nvPr/>
              </p:nvGrpSpPr>
              <p:grpSpPr>
                <a:xfrm>
                  <a:off x="1161636" y="4047614"/>
                  <a:ext cx="159025" cy="190415"/>
                  <a:chOff x="1161636" y="4047614"/>
                  <a:chExt cx="159025" cy="190415"/>
                </a:xfrm>
              </p:grpSpPr>
              <p:sp>
                <p:nvSpPr>
                  <p:cNvPr id="5379" name="Google Shape;5379;p76"/>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76"/>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1" name="Google Shape;5381;p76"/>
                <p:cNvGrpSpPr/>
                <p:nvPr/>
              </p:nvGrpSpPr>
              <p:grpSpPr>
                <a:xfrm>
                  <a:off x="785350" y="4185661"/>
                  <a:ext cx="376191" cy="102736"/>
                  <a:chOff x="785350" y="4185661"/>
                  <a:chExt cx="376191" cy="102736"/>
                </a:xfrm>
              </p:grpSpPr>
              <p:sp>
                <p:nvSpPr>
                  <p:cNvPr id="5382" name="Google Shape;5382;p76"/>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76"/>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76"/>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85" name="Google Shape;5385;p76"/>
              <p:cNvGrpSpPr/>
              <p:nvPr/>
            </p:nvGrpSpPr>
            <p:grpSpPr>
              <a:xfrm>
                <a:off x="1501054" y="3605478"/>
                <a:ext cx="526340" cy="249240"/>
                <a:chOff x="1501054" y="3605478"/>
                <a:chExt cx="526340" cy="249240"/>
              </a:xfrm>
            </p:grpSpPr>
            <p:grpSp>
              <p:nvGrpSpPr>
                <p:cNvPr id="5386" name="Google Shape;5386;p76"/>
                <p:cNvGrpSpPr/>
                <p:nvPr/>
              </p:nvGrpSpPr>
              <p:grpSpPr>
                <a:xfrm>
                  <a:off x="1834208" y="3643867"/>
                  <a:ext cx="193185" cy="25622"/>
                  <a:chOff x="1834208" y="3643867"/>
                  <a:chExt cx="193185" cy="25622"/>
                </a:xfrm>
              </p:grpSpPr>
              <p:sp>
                <p:nvSpPr>
                  <p:cNvPr id="5387" name="Google Shape;5387;p76"/>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6"/>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9" name="Google Shape;5389;p76"/>
                <p:cNvGrpSpPr/>
                <p:nvPr/>
              </p:nvGrpSpPr>
              <p:grpSpPr>
                <a:xfrm>
                  <a:off x="1501054" y="3605478"/>
                  <a:ext cx="333165" cy="249240"/>
                  <a:chOff x="1501054" y="3605478"/>
                  <a:chExt cx="333165" cy="249240"/>
                </a:xfrm>
              </p:grpSpPr>
              <p:sp>
                <p:nvSpPr>
                  <p:cNvPr id="5390" name="Google Shape;5390;p76"/>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1" name="Google Shape;5391;p76"/>
                  <p:cNvGrpSpPr/>
                  <p:nvPr/>
                </p:nvGrpSpPr>
                <p:grpSpPr>
                  <a:xfrm>
                    <a:off x="1501054" y="3655851"/>
                    <a:ext cx="155286" cy="198867"/>
                    <a:chOff x="1501054" y="3655851"/>
                    <a:chExt cx="155286" cy="198867"/>
                  </a:xfrm>
                </p:grpSpPr>
                <p:sp>
                  <p:nvSpPr>
                    <p:cNvPr id="5392" name="Google Shape;5392;p76"/>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76"/>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94" name="Google Shape;5394;p76"/>
              <p:cNvGrpSpPr/>
              <p:nvPr/>
            </p:nvGrpSpPr>
            <p:grpSpPr>
              <a:xfrm>
                <a:off x="724986" y="3800594"/>
                <a:ext cx="532950" cy="302090"/>
                <a:chOff x="724986" y="3800594"/>
                <a:chExt cx="532950" cy="302090"/>
              </a:xfrm>
            </p:grpSpPr>
            <p:grpSp>
              <p:nvGrpSpPr>
                <p:cNvPr id="5395" name="Google Shape;5395;p76"/>
                <p:cNvGrpSpPr/>
                <p:nvPr/>
              </p:nvGrpSpPr>
              <p:grpSpPr>
                <a:xfrm>
                  <a:off x="724986" y="4044367"/>
                  <a:ext cx="181314" cy="25626"/>
                  <a:chOff x="724986" y="4044367"/>
                  <a:chExt cx="181314" cy="25626"/>
                </a:xfrm>
              </p:grpSpPr>
              <p:sp>
                <p:nvSpPr>
                  <p:cNvPr id="5396" name="Google Shape;5396;p76"/>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76"/>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8" name="Google Shape;5398;p76"/>
                <p:cNvGrpSpPr/>
                <p:nvPr/>
              </p:nvGrpSpPr>
              <p:grpSpPr>
                <a:xfrm>
                  <a:off x="906290" y="3800594"/>
                  <a:ext cx="351646" cy="302090"/>
                  <a:chOff x="906290" y="3800594"/>
                  <a:chExt cx="351646" cy="302090"/>
                </a:xfrm>
              </p:grpSpPr>
              <p:grpSp>
                <p:nvGrpSpPr>
                  <p:cNvPr id="5399" name="Google Shape;5399;p76"/>
                  <p:cNvGrpSpPr/>
                  <p:nvPr/>
                </p:nvGrpSpPr>
                <p:grpSpPr>
                  <a:xfrm>
                    <a:off x="1084172" y="3842857"/>
                    <a:ext cx="173764" cy="217131"/>
                    <a:chOff x="1084172" y="3842857"/>
                    <a:chExt cx="173764" cy="217131"/>
                  </a:xfrm>
                </p:grpSpPr>
                <p:grpSp>
                  <p:nvGrpSpPr>
                    <p:cNvPr id="5400" name="Google Shape;5400;p76"/>
                    <p:cNvGrpSpPr/>
                    <p:nvPr/>
                  </p:nvGrpSpPr>
                  <p:grpSpPr>
                    <a:xfrm>
                      <a:off x="1156862" y="3936509"/>
                      <a:ext cx="101073" cy="25622"/>
                      <a:chOff x="1156862" y="3936509"/>
                      <a:chExt cx="101073" cy="25622"/>
                    </a:xfrm>
                  </p:grpSpPr>
                  <p:sp>
                    <p:nvSpPr>
                      <p:cNvPr id="5401" name="Google Shape;5401;p76"/>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76"/>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3" name="Google Shape;5403;p76"/>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4" name="Google Shape;5404;p76"/>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76"/>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6" name="Google Shape;5406;p76"/>
                <p:cNvGrpSpPr/>
                <p:nvPr/>
              </p:nvGrpSpPr>
              <p:grpSpPr>
                <a:xfrm>
                  <a:off x="724986" y="3830189"/>
                  <a:ext cx="189533" cy="25626"/>
                  <a:chOff x="724986" y="3830189"/>
                  <a:chExt cx="189533" cy="25626"/>
                </a:xfrm>
              </p:grpSpPr>
              <p:sp>
                <p:nvSpPr>
                  <p:cNvPr id="5407" name="Google Shape;5407;p76"/>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76"/>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409" name="Google Shape;5409;p76"/>
          <p:cNvGrpSpPr/>
          <p:nvPr/>
        </p:nvGrpSpPr>
        <p:grpSpPr>
          <a:xfrm>
            <a:off x="2253298" y="2455640"/>
            <a:ext cx="948701" cy="935378"/>
            <a:chOff x="2253298" y="2428317"/>
            <a:chExt cx="948701" cy="935378"/>
          </a:xfrm>
        </p:grpSpPr>
        <p:sp>
          <p:nvSpPr>
            <p:cNvPr id="5410" name="Google Shape;5410;p76"/>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6"/>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76"/>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6"/>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76"/>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76"/>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76"/>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76"/>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76"/>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76"/>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76"/>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76"/>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76"/>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76"/>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76"/>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76"/>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76"/>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76"/>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76"/>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76"/>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76"/>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76"/>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76"/>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76"/>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76"/>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76"/>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76"/>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76"/>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76"/>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6"/>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76"/>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76"/>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76"/>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446"/>
        <p:cNvGrpSpPr/>
        <p:nvPr/>
      </p:nvGrpSpPr>
      <p:grpSpPr>
        <a:xfrm>
          <a:off x="0" y="0"/>
          <a:ext cx="0" cy="0"/>
          <a:chOff x="0" y="0"/>
          <a:chExt cx="0" cy="0"/>
        </a:xfrm>
      </p:grpSpPr>
      <p:grpSp>
        <p:nvGrpSpPr>
          <p:cNvPr id="5447" name="Google Shape;5447;p77"/>
          <p:cNvGrpSpPr/>
          <p:nvPr/>
        </p:nvGrpSpPr>
        <p:grpSpPr>
          <a:xfrm>
            <a:off x="3353582" y="1145627"/>
            <a:ext cx="2363393" cy="1017867"/>
            <a:chOff x="3292400" y="1219146"/>
            <a:chExt cx="2615240" cy="1110239"/>
          </a:xfrm>
        </p:grpSpPr>
        <p:sp>
          <p:nvSpPr>
            <p:cNvPr id="5448" name="Google Shape;5448;p77"/>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449" name="Google Shape;5449;p77"/>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50" name="Google Shape;5450;p77"/>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451" name="Google Shape;5451;p77"/>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452" name="Google Shape;5452;p77"/>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453" name="Google Shape;5453;p77"/>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454" name="Google Shape;5454;p77"/>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455" name="Google Shape;5455;p77"/>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456" name="Google Shape;5456;p77"/>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457" name="Google Shape;5457;p77"/>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458" name="Google Shape;5458;p77"/>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459" name="Google Shape;5459;p77"/>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460" name="Google Shape;5460;p77"/>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461" name="Google Shape;5461;p77"/>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462" name="Google Shape;5462;p77"/>
            <p:cNvGrpSpPr/>
            <p:nvPr/>
          </p:nvGrpSpPr>
          <p:grpSpPr>
            <a:xfrm>
              <a:off x="3748438" y="1378608"/>
              <a:ext cx="2159202" cy="903971"/>
              <a:chOff x="1683525" y="2179850"/>
              <a:chExt cx="4519050" cy="2134525"/>
            </a:xfrm>
          </p:grpSpPr>
          <p:sp>
            <p:nvSpPr>
              <p:cNvPr id="5463" name="Google Shape;5463;p77"/>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64" name="Google Shape;5464;p77"/>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65" name="Google Shape;5465;p77"/>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66" name="Google Shape;5466;p77"/>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67" name="Google Shape;5467;p77"/>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68" name="Google Shape;5468;p77"/>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69" name="Google Shape;5469;p77"/>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70" name="Google Shape;5470;p77"/>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71" name="Google Shape;5471;p77"/>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72" name="Google Shape;5472;p77"/>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73" name="Google Shape;5473;p77"/>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74" name="Google Shape;5474;p77"/>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475" name="Google Shape;5475;p77"/>
          <p:cNvGraphicFramePr/>
          <p:nvPr/>
        </p:nvGraphicFramePr>
        <p:xfrm>
          <a:off x="5949675" y="2323100"/>
          <a:ext cx="3000000" cy="3000000"/>
        </p:xfrm>
        <a:graphic>
          <a:graphicData uri="http://schemas.openxmlformats.org/drawingml/2006/table">
            <a:tbl>
              <a:tblPr>
                <a:noFill/>
                <a:tableStyleId>{EFAEEB06-766D-49FB-BCA0-3CC539D826EA}</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476" name="Google Shape;5476;p77"/>
          <p:cNvGrpSpPr/>
          <p:nvPr/>
        </p:nvGrpSpPr>
        <p:grpSpPr>
          <a:xfrm>
            <a:off x="5926924" y="3381697"/>
            <a:ext cx="2519825" cy="1001454"/>
            <a:chOff x="1906114" y="789980"/>
            <a:chExt cx="1487676" cy="606868"/>
          </a:xfrm>
        </p:grpSpPr>
        <p:cxnSp>
          <p:nvCxnSpPr>
            <p:cNvPr id="5477" name="Google Shape;5477;p77"/>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78" name="Google Shape;5478;p77"/>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79" name="Google Shape;5479;p77"/>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480" name="Google Shape;5480;p77"/>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481" name="Google Shape;5481;p77"/>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482" name="Google Shape;5482;p77"/>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483" name="Google Shape;5483;p77"/>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484" name="Google Shape;5484;p77"/>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77"/>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7"/>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77"/>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77"/>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7"/>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7"/>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491" name="Google Shape;5491;p77"/>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492" name="Google Shape;5492;p77"/>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493" name="Google Shape;5493;p77"/>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4" name="Google Shape;5494;p77"/>
          <p:cNvGrpSpPr/>
          <p:nvPr/>
        </p:nvGrpSpPr>
        <p:grpSpPr>
          <a:xfrm>
            <a:off x="726399" y="1190655"/>
            <a:ext cx="2394370" cy="976502"/>
            <a:chOff x="749309" y="1112739"/>
            <a:chExt cx="2371603" cy="976502"/>
          </a:xfrm>
        </p:grpSpPr>
        <p:sp>
          <p:nvSpPr>
            <p:cNvPr id="5495" name="Google Shape;5495;p77"/>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77"/>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77"/>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7"/>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7"/>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77"/>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7"/>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7"/>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77"/>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77"/>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7"/>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7"/>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77"/>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77"/>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7"/>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7"/>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7"/>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77"/>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7"/>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77"/>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7"/>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7"/>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77"/>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77"/>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77"/>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77"/>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77"/>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77"/>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77"/>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77"/>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77"/>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77"/>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527" name="Google Shape;5527;p77"/>
          <p:cNvGraphicFramePr/>
          <p:nvPr/>
        </p:nvGraphicFramePr>
        <p:xfrm>
          <a:off x="5949700" y="1188950"/>
          <a:ext cx="3000000" cy="3000000"/>
        </p:xfrm>
        <a:graphic>
          <a:graphicData uri="http://schemas.openxmlformats.org/drawingml/2006/table">
            <a:tbl>
              <a:tblPr>
                <a:noFill/>
                <a:tableStyleId>{EFAEEB06-766D-49FB-BCA0-3CC539D826EA}</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528" name="Google Shape;5528;p77"/>
          <p:cNvGraphicFramePr/>
          <p:nvPr/>
        </p:nvGraphicFramePr>
        <p:xfrm>
          <a:off x="3356413" y="2323100"/>
          <a:ext cx="3000000" cy="3000000"/>
        </p:xfrm>
        <a:graphic>
          <a:graphicData uri="http://schemas.openxmlformats.org/drawingml/2006/table">
            <a:tbl>
              <a:tblPr>
                <a:noFill/>
                <a:tableStyleId>{EFAEEB06-766D-49FB-BCA0-3CC539D826EA}</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29" name="Google Shape;5529;p77"/>
          <p:cNvGrpSpPr/>
          <p:nvPr/>
        </p:nvGrpSpPr>
        <p:grpSpPr>
          <a:xfrm>
            <a:off x="4100342" y="2709743"/>
            <a:ext cx="1517436" cy="74460"/>
            <a:chOff x="3980086" y="2804397"/>
            <a:chExt cx="1227600" cy="66900"/>
          </a:xfrm>
        </p:grpSpPr>
        <p:sp>
          <p:nvSpPr>
            <p:cNvPr id="5530" name="Google Shape;5530;p7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7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2" name="Google Shape;5532;p77"/>
          <p:cNvGrpSpPr/>
          <p:nvPr/>
        </p:nvGrpSpPr>
        <p:grpSpPr>
          <a:xfrm>
            <a:off x="4725406" y="3002330"/>
            <a:ext cx="892956" cy="74460"/>
            <a:chOff x="3980086" y="2804397"/>
            <a:chExt cx="1227600" cy="66900"/>
          </a:xfrm>
        </p:grpSpPr>
        <p:sp>
          <p:nvSpPr>
            <p:cNvPr id="5533" name="Google Shape;5533;p7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7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5" name="Google Shape;5535;p77"/>
          <p:cNvGrpSpPr/>
          <p:nvPr/>
        </p:nvGrpSpPr>
        <p:grpSpPr>
          <a:xfrm>
            <a:off x="3358498" y="3361213"/>
            <a:ext cx="2363244" cy="1005943"/>
            <a:chOff x="3358415" y="3361302"/>
            <a:chExt cx="2363244" cy="1024695"/>
          </a:xfrm>
        </p:grpSpPr>
        <p:grpSp>
          <p:nvGrpSpPr>
            <p:cNvPr id="5536" name="Google Shape;5536;p77"/>
            <p:cNvGrpSpPr/>
            <p:nvPr/>
          </p:nvGrpSpPr>
          <p:grpSpPr>
            <a:xfrm>
              <a:off x="3358415" y="3361302"/>
              <a:ext cx="441300" cy="1024695"/>
              <a:chOff x="3358415" y="3361302"/>
              <a:chExt cx="441300" cy="1024695"/>
            </a:xfrm>
          </p:grpSpPr>
          <p:sp>
            <p:nvSpPr>
              <p:cNvPr id="5537" name="Google Shape;5537;p77"/>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77"/>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77"/>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77"/>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77"/>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77"/>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3" name="Google Shape;5543;p77"/>
            <p:cNvGrpSpPr/>
            <p:nvPr/>
          </p:nvGrpSpPr>
          <p:grpSpPr>
            <a:xfrm>
              <a:off x="3838901" y="3361302"/>
              <a:ext cx="441300" cy="1024695"/>
              <a:chOff x="3838901" y="3361302"/>
              <a:chExt cx="441300" cy="1024695"/>
            </a:xfrm>
          </p:grpSpPr>
          <p:sp>
            <p:nvSpPr>
              <p:cNvPr id="5544" name="Google Shape;5544;p77"/>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7"/>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77"/>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77"/>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77"/>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77"/>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0" name="Google Shape;5550;p77"/>
            <p:cNvGrpSpPr/>
            <p:nvPr/>
          </p:nvGrpSpPr>
          <p:grpSpPr>
            <a:xfrm>
              <a:off x="4319387" y="3361302"/>
              <a:ext cx="441300" cy="1024695"/>
              <a:chOff x="4319387" y="3361302"/>
              <a:chExt cx="441300" cy="1024695"/>
            </a:xfrm>
          </p:grpSpPr>
          <p:sp>
            <p:nvSpPr>
              <p:cNvPr id="5551" name="Google Shape;5551;p77"/>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77"/>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77"/>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77"/>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77"/>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77"/>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7" name="Google Shape;5557;p77"/>
            <p:cNvGrpSpPr/>
            <p:nvPr/>
          </p:nvGrpSpPr>
          <p:grpSpPr>
            <a:xfrm>
              <a:off x="4799873" y="3361302"/>
              <a:ext cx="441300" cy="1024695"/>
              <a:chOff x="4799873" y="3361302"/>
              <a:chExt cx="441300" cy="1024695"/>
            </a:xfrm>
          </p:grpSpPr>
          <p:sp>
            <p:nvSpPr>
              <p:cNvPr id="5558" name="Google Shape;5558;p77"/>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77"/>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77"/>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7"/>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7"/>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77"/>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4" name="Google Shape;5564;p77"/>
            <p:cNvGrpSpPr/>
            <p:nvPr/>
          </p:nvGrpSpPr>
          <p:grpSpPr>
            <a:xfrm>
              <a:off x="5280360" y="3361302"/>
              <a:ext cx="441300" cy="1024695"/>
              <a:chOff x="5280360" y="3361302"/>
              <a:chExt cx="441300" cy="1024695"/>
            </a:xfrm>
          </p:grpSpPr>
          <p:sp>
            <p:nvSpPr>
              <p:cNvPr id="5565" name="Google Shape;5565;p77"/>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77"/>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77"/>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77"/>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77"/>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77"/>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571" name="Google Shape;5571;p77"/>
          <p:cNvGraphicFramePr/>
          <p:nvPr/>
        </p:nvGraphicFramePr>
        <p:xfrm>
          <a:off x="724925" y="2323100"/>
          <a:ext cx="3000000" cy="3000000"/>
        </p:xfrm>
        <a:graphic>
          <a:graphicData uri="http://schemas.openxmlformats.org/drawingml/2006/table">
            <a:tbl>
              <a:tblPr>
                <a:noFill/>
                <a:tableStyleId>{EFAEEB06-766D-49FB-BCA0-3CC539D826EA}</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72" name="Google Shape;5572;p77"/>
          <p:cNvGrpSpPr/>
          <p:nvPr/>
        </p:nvGrpSpPr>
        <p:grpSpPr>
          <a:xfrm>
            <a:off x="726450" y="3372825"/>
            <a:ext cx="2403614" cy="1005900"/>
            <a:chOff x="726450" y="3372825"/>
            <a:chExt cx="2403614" cy="1005900"/>
          </a:xfrm>
        </p:grpSpPr>
        <p:grpSp>
          <p:nvGrpSpPr>
            <p:cNvPr id="5573" name="Google Shape;5573;p77"/>
            <p:cNvGrpSpPr/>
            <p:nvPr/>
          </p:nvGrpSpPr>
          <p:grpSpPr>
            <a:xfrm>
              <a:off x="726450" y="3696000"/>
              <a:ext cx="2403614" cy="500898"/>
              <a:chOff x="726450" y="3696000"/>
              <a:chExt cx="2403614" cy="500898"/>
            </a:xfrm>
          </p:grpSpPr>
          <p:sp>
            <p:nvSpPr>
              <p:cNvPr id="5574" name="Google Shape;5574;p77"/>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75" name="Google Shape;5575;p77"/>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576" name="Google Shape;5576;p77"/>
            <p:cNvGrpSpPr/>
            <p:nvPr/>
          </p:nvGrpSpPr>
          <p:grpSpPr>
            <a:xfrm>
              <a:off x="1348050" y="3372825"/>
              <a:ext cx="1720425" cy="1005900"/>
              <a:chOff x="1348050" y="3372825"/>
              <a:chExt cx="1720425" cy="1005900"/>
            </a:xfrm>
          </p:grpSpPr>
          <p:sp>
            <p:nvSpPr>
              <p:cNvPr id="5577" name="Google Shape;5577;p77"/>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78" name="Google Shape;5578;p77"/>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79" name="Google Shape;5579;p77"/>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80" name="Google Shape;5580;p77"/>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81" name="Google Shape;5581;p77"/>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582" name="Google Shape;5582;p77"/>
            <p:cNvGrpSpPr/>
            <p:nvPr/>
          </p:nvGrpSpPr>
          <p:grpSpPr>
            <a:xfrm>
              <a:off x="1455707" y="3731058"/>
              <a:ext cx="1491150" cy="417657"/>
              <a:chOff x="1455707" y="3731058"/>
              <a:chExt cx="1491150" cy="417657"/>
            </a:xfrm>
          </p:grpSpPr>
          <p:grpSp>
            <p:nvGrpSpPr>
              <p:cNvPr id="5583" name="Google Shape;5583;p77"/>
              <p:cNvGrpSpPr/>
              <p:nvPr/>
            </p:nvGrpSpPr>
            <p:grpSpPr>
              <a:xfrm>
                <a:off x="1472938" y="3745828"/>
                <a:ext cx="72126" cy="53788"/>
                <a:chOff x="1472938" y="3745828"/>
                <a:chExt cx="72126" cy="53788"/>
              </a:xfrm>
            </p:grpSpPr>
            <p:sp>
              <p:nvSpPr>
                <p:cNvPr id="5584" name="Google Shape;5584;p77"/>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7"/>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6" name="Google Shape;5586;p77"/>
              <p:cNvGrpSpPr/>
              <p:nvPr/>
            </p:nvGrpSpPr>
            <p:grpSpPr>
              <a:xfrm>
                <a:off x="1819181" y="4089633"/>
                <a:ext cx="72126" cy="53788"/>
                <a:chOff x="1819181" y="4089633"/>
                <a:chExt cx="72126" cy="53788"/>
              </a:xfrm>
            </p:grpSpPr>
            <p:sp>
              <p:nvSpPr>
                <p:cNvPr id="5587" name="Google Shape;5587;p77"/>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7"/>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9" name="Google Shape;5589;p77"/>
              <p:cNvGrpSpPr/>
              <p:nvPr/>
            </p:nvGrpSpPr>
            <p:grpSpPr>
              <a:xfrm>
                <a:off x="1455707" y="4084171"/>
                <a:ext cx="64321" cy="64544"/>
                <a:chOff x="1455707" y="4084171"/>
                <a:chExt cx="64321" cy="64544"/>
              </a:xfrm>
            </p:grpSpPr>
            <p:sp>
              <p:nvSpPr>
                <p:cNvPr id="5590" name="Google Shape;5590;p77"/>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77"/>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2" name="Google Shape;5592;p77"/>
              <p:cNvGrpSpPr/>
              <p:nvPr/>
            </p:nvGrpSpPr>
            <p:grpSpPr>
              <a:xfrm>
                <a:off x="1818610" y="3731058"/>
                <a:ext cx="64321" cy="64544"/>
                <a:chOff x="1818610" y="3731058"/>
                <a:chExt cx="64321" cy="64544"/>
              </a:xfrm>
            </p:grpSpPr>
            <p:sp>
              <p:nvSpPr>
                <p:cNvPr id="5593" name="Google Shape;5593;p77"/>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77"/>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5" name="Google Shape;5595;p77"/>
              <p:cNvGrpSpPr/>
              <p:nvPr/>
            </p:nvGrpSpPr>
            <p:grpSpPr>
              <a:xfrm>
                <a:off x="2172491" y="4089633"/>
                <a:ext cx="72126" cy="53788"/>
                <a:chOff x="2172491" y="4089633"/>
                <a:chExt cx="72126" cy="53788"/>
              </a:xfrm>
            </p:grpSpPr>
            <p:sp>
              <p:nvSpPr>
                <p:cNvPr id="5596" name="Google Shape;5596;p77"/>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77"/>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8" name="Google Shape;5598;p77"/>
              <p:cNvGrpSpPr/>
              <p:nvPr/>
            </p:nvGrpSpPr>
            <p:grpSpPr>
              <a:xfrm>
                <a:off x="2171920" y="3731058"/>
                <a:ext cx="64321" cy="64544"/>
                <a:chOff x="2171920" y="3731058"/>
                <a:chExt cx="64321" cy="64544"/>
              </a:xfrm>
            </p:grpSpPr>
            <p:sp>
              <p:nvSpPr>
                <p:cNvPr id="5599" name="Google Shape;5599;p77"/>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77"/>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1" name="Google Shape;5601;p77"/>
              <p:cNvGrpSpPr/>
              <p:nvPr/>
            </p:nvGrpSpPr>
            <p:grpSpPr>
              <a:xfrm>
                <a:off x="2874730" y="3745828"/>
                <a:ext cx="72126" cy="53788"/>
                <a:chOff x="2874730" y="3745828"/>
                <a:chExt cx="72126" cy="53788"/>
              </a:xfrm>
            </p:grpSpPr>
            <p:sp>
              <p:nvSpPr>
                <p:cNvPr id="5602" name="Google Shape;5602;p77"/>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77"/>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4" name="Google Shape;5604;p77"/>
              <p:cNvGrpSpPr/>
              <p:nvPr/>
            </p:nvGrpSpPr>
            <p:grpSpPr>
              <a:xfrm>
                <a:off x="2878589" y="4081481"/>
                <a:ext cx="64321" cy="64544"/>
                <a:chOff x="2878589" y="4081481"/>
                <a:chExt cx="64321" cy="64544"/>
              </a:xfrm>
            </p:grpSpPr>
            <p:sp>
              <p:nvSpPr>
                <p:cNvPr id="5605" name="Google Shape;5605;p7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7" name="Google Shape;5607;p77"/>
              <p:cNvGrpSpPr/>
              <p:nvPr/>
            </p:nvGrpSpPr>
            <p:grpSpPr>
              <a:xfrm>
                <a:off x="2525796" y="4089633"/>
                <a:ext cx="72126" cy="53788"/>
                <a:chOff x="2525796" y="4089633"/>
                <a:chExt cx="72126" cy="53788"/>
              </a:xfrm>
            </p:grpSpPr>
            <p:sp>
              <p:nvSpPr>
                <p:cNvPr id="5608" name="Google Shape;5608;p77"/>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77"/>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77"/>
              <p:cNvGrpSpPr/>
              <p:nvPr/>
            </p:nvGrpSpPr>
            <p:grpSpPr>
              <a:xfrm>
                <a:off x="2525225" y="3731058"/>
                <a:ext cx="64321" cy="64544"/>
                <a:chOff x="2525225" y="3731058"/>
                <a:chExt cx="64321" cy="64544"/>
              </a:xfrm>
            </p:grpSpPr>
            <p:sp>
              <p:nvSpPr>
                <p:cNvPr id="5611" name="Google Shape;5611;p77"/>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77"/>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616"/>
        <p:cNvGrpSpPr/>
        <p:nvPr/>
      </p:nvGrpSpPr>
      <p:grpSpPr>
        <a:xfrm>
          <a:off x="0" y="0"/>
          <a:ext cx="0" cy="0"/>
          <a:chOff x="0" y="0"/>
          <a:chExt cx="0" cy="0"/>
        </a:xfrm>
      </p:grpSpPr>
      <p:grpSp>
        <p:nvGrpSpPr>
          <p:cNvPr id="5617" name="Google Shape;5617;p78"/>
          <p:cNvGrpSpPr/>
          <p:nvPr/>
        </p:nvGrpSpPr>
        <p:grpSpPr>
          <a:xfrm>
            <a:off x="732428" y="1171356"/>
            <a:ext cx="845921" cy="690752"/>
            <a:chOff x="732428" y="1198513"/>
            <a:chExt cx="845921" cy="690752"/>
          </a:xfrm>
        </p:grpSpPr>
        <p:grpSp>
          <p:nvGrpSpPr>
            <p:cNvPr id="5618" name="Google Shape;5618;p78"/>
            <p:cNvGrpSpPr/>
            <p:nvPr/>
          </p:nvGrpSpPr>
          <p:grpSpPr>
            <a:xfrm>
              <a:off x="823030" y="1198513"/>
              <a:ext cx="755319" cy="690752"/>
              <a:chOff x="823030" y="1198513"/>
              <a:chExt cx="755319" cy="690752"/>
            </a:xfrm>
          </p:grpSpPr>
          <p:sp>
            <p:nvSpPr>
              <p:cNvPr id="5619" name="Google Shape;5619;p78"/>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78"/>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1" name="Google Shape;5621;p78"/>
            <p:cNvGrpSpPr/>
            <p:nvPr/>
          </p:nvGrpSpPr>
          <p:grpSpPr>
            <a:xfrm>
              <a:off x="732428" y="1239937"/>
              <a:ext cx="739912" cy="607886"/>
              <a:chOff x="732428" y="1239937"/>
              <a:chExt cx="739912" cy="607886"/>
            </a:xfrm>
          </p:grpSpPr>
          <p:sp>
            <p:nvSpPr>
              <p:cNvPr id="5622" name="Google Shape;5622;p78"/>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78"/>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4" name="Google Shape;5624;p78"/>
            <p:cNvGrpSpPr/>
            <p:nvPr/>
          </p:nvGrpSpPr>
          <p:grpSpPr>
            <a:xfrm>
              <a:off x="732428" y="1277018"/>
              <a:ext cx="702832" cy="533758"/>
              <a:chOff x="732428" y="1277018"/>
              <a:chExt cx="702832" cy="533758"/>
            </a:xfrm>
          </p:grpSpPr>
          <p:sp>
            <p:nvSpPr>
              <p:cNvPr id="5625" name="Google Shape;5625;p78"/>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78"/>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7" name="Google Shape;5627;p78"/>
            <p:cNvGrpSpPr/>
            <p:nvPr/>
          </p:nvGrpSpPr>
          <p:grpSpPr>
            <a:xfrm>
              <a:off x="931170" y="1306653"/>
              <a:ext cx="647179" cy="474455"/>
              <a:chOff x="931170" y="1306653"/>
              <a:chExt cx="647179" cy="474455"/>
            </a:xfrm>
          </p:grpSpPr>
          <p:sp>
            <p:nvSpPr>
              <p:cNvPr id="5628" name="Google Shape;5628;p78"/>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78"/>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30" name="Google Shape;5630;p78"/>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1" name="Google Shape;5631;p78"/>
          <p:cNvGrpSpPr/>
          <p:nvPr/>
        </p:nvGrpSpPr>
        <p:grpSpPr>
          <a:xfrm>
            <a:off x="3964037" y="1171363"/>
            <a:ext cx="634656" cy="699982"/>
            <a:chOff x="5985650" y="2860025"/>
            <a:chExt cx="1396075" cy="1539775"/>
          </a:xfrm>
        </p:grpSpPr>
        <p:sp>
          <p:nvSpPr>
            <p:cNvPr id="5632" name="Google Shape;5632;p78"/>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8"/>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8"/>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78"/>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78"/>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78"/>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78"/>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78"/>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8"/>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78"/>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78"/>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78"/>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78"/>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8"/>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78"/>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78"/>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78"/>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78"/>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78"/>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78"/>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78"/>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78"/>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78"/>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78"/>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78"/>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78"/>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78"/>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78"/>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78"/>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78"/>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78"/>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78"/>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4" name="Google Shape;5664;p78"/>
          <p:cNvGrpSpPr/>
          <p:nvPr/>
        </p:nvGrpSpPr>
        <p:grpSpPr>
          <a:xfrm>
            <a:off x="4719687" y="1171356"/>
            <a:ext cx="725845" cy="699975"/>
            <a:chOff x="4249973" y="1201875"/>
            <a:chExt cx="1958568" cy="1888762"/>
          </a:xfrm>
        </p:grpSpPr>
        <p:sp>
          <p:nvSpPr>
            <p:cNvPr id="5665" name="Google Shape;5665;p78"/>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6" name="Google Shape;5666;p78"/>
            <p:cNvGrpSpPr/>
            <p:nvPr/>
          </p:nvGrpSpPr>
          <p:grpSpPr>
            <a:xfrm>
              <a:off x="5853086" y="1789142"/>
              <a:ext cx="355454" cy="1048099"/>
              <a:chOff x="5576108" y="2016725"/>
              <a:chExt cx="565200" cy="1666560"/>
            </a:xfrm>
          </p:grpSpPr>
          <p:sp>
            <p:nvSpPr>
              <p:cNvPr id="5667" name="Google Shape;5667;p78"/>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68" name="Google Shape;5668;p78"/>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9" name="Google Shape;5669;p78"/>
            <p:cNvGrpSpPr/>
            <p:nvPr/>
          </p:nvGrpSpPr>
          <p:grpSpPr>
            <a:xfrm>
              <a:off x="4869455" y="2691676"/>
              <a:ext cx="1013897" cy="398961"/>
              <a:chOff x="4012057" y="3451825"/>
              <a:chExt cx="1612175" cy="634379"/>
            </a:xfrm>
          </p:grpSpPr>
          <p:sp>
            <p:nvSpPr>
              <p:cNvPr id="5670" name="Google Shape;5670;p78"/>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71" name="Google Shape;5671;p78"/>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2" name="Google Shape;5672;p78"/>
            <p:cNvGrpSpPr/>
            <p:nvPr/>
          </p:nvGrpSpPr>
          <p:grpSpPr>
            <a:xfrm>
              <a:off x="4276937" y="2155961"/>
              <a:ext cx="651965" cy="891358"/>
              <a:chOff x="3069908" y="2599997"/>
              <a:chExt cx="1036675" cy="1417328"/>
            </a:xfrm>
          </p:grpSpPr>
          <p:sp>
            <p:nvSpPr>
              <p:cNvPr id="5673" name="Google Shape;5673;p78"/>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74" name="Google Shape;5674;p78"/>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5" name="Google Shape;5675;p78"/>
            <p:cNvGrpSpPr/>
            <p:nvPr/>
          </p:nvGrpSpPr>
          <p:grpSpPr>
            <a:xfrm>
              <a:off x="5054918" y="1201875"/>
              <a:ext cx="999548" cy="602711"/>
              <a:chOff x="4306958" y="1082925"/>
              <a:chExt cx="1589359" cy="958358"/>
            </a:xfrm>
          </p:grpSpPr>
          <p:sp>
            <p:nvSpPr>
              <p:cNvPr id="5676" name="Google Shape;5676;p78"/>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77" name="Google Shape;5677;p78"/>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78"/>
            <p:cNvGrpSpPr/>
            <p:nvPr/>
          </p:nvGrpSpPr>
          <p:grpSpPr>
            <a:xfrm>
              <a:off x="4249973" y="1303451"/>
              <a:ext cx="799317" cy="841334"/>
              <a:chOff x="3027033" y="1244439"/>
              <a:chExt cx="1270977" cy="1337786"/>
            </a:xfrm>
          </p:grpSpPr>
          <p:sp>
            <p:nvSpPr>
              <p:cNvPr id="5679" name="Google Shape;5679;p78"/>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80" name="Google Shape;5680;p78"/>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81" name="Google Shape;5681;p78"/>
          <p:cNvGrpSpPr/>
          <p:nvPr/>
        </p:nvGrpSpPr>
        <p:grpSpPr>
          <a:xfrm>
            <a:off x="4072551" y="2058137"/>
            <a:ext cx="750769" cy="683784"/>
            <a:chOff x="4204684" y="2104422"/>
            <a:chExt cx="699822" cy="637382"/>
          </a:xfrm>
        </p:grpSpPr>
        <p:grpSp>
          <p:nvGrpSpPr>
            <p:cNvPr id="5682" name="Google Shape;5682;p78"/>
            <p:cNvGrpSpPr/>
            <p:nvPr/>
          </p:nvGrpSpPr>
          <p:grpSpPr>
            <a:xfrm>
              <a:off x="4204684" y="2430067"/>
              <a:ext cx="342957" cy="311738"/>
              <a:chOff x="4204684" y="2430067"/>
              <a:chExt cx="342957" cy="311738"/>
            </a:xfrm>
          </p:grpSpPr>
          <p:sp>
            <p:nvSpPr>
              <p:cNvPr id="5683" name="Google Shape;5683;p78"/>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78"/>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5" name="Google Shape;5685;p78"/>
            <p:cNvGrpSpPr/>
            <p:nvPr/>
          </p:nvGrpSpPr>
          <p:grpSpPr>
            <a:xfrm>
              <a:off x="4561586" y="2430067"/>
              <a:ext cx="342920" cy="311738"/>
              <a:chOff x="4561586" y="2430067"/>
              <a:chExt cx="342920" cy="311738"/>
            </a:xfrm>
          </p:grpSpPr>
          <p:sp>
            <p:nvSpPr>
              <p:cNvPr id="5686" name="Google Shape;5686;p78"/>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78"/>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8" name="Google Shape;5688;p78"/>
            <p:cNvGrpSpPr/>
            <p:nvPr/>
          </p:nvGrpSpPr>
          <p:grpSpPr>
            <a:xfrm>
              <a:off x="4561586" y="2104422"/>
              <a:ext cx="342920" cy="311738"/>
              <a:chOff x="4561586" y="2104422"/>
              <a:chExt cx="342920" cy="311738"/>
            </a:xfrm>
          </p:grpSpPr>
          <p:sp>
            <p:nvSpPr>
              <p:cNvPr id="5689" name="Google Shape;5689;p78"/>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78"/>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1" name="Google Shape;5691;p78"/>
            <p:cNvGrpSpPr/>
            <p:nvPr/>
          </p:nvGrpSpPr>
          <p:grpSpPr>
            <a:xfrm>
              <a:off x="4204684" y="2104422"/>
              <a:ext cx="342957" cy="311664"/>
              <a:chOff x="4204684" y="2104422"/>
              <a:chExt cx="342957" cy="311664"/>
            </a:xfrm>
          </p:grpSpPr>
          <p:sp>
            <p:nvSpPr>
              <p:cNvPr id="5692" name="Google Shape;5692;p78"/>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78"/>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94" name="Google Shape;5694;p78"/>
          <p:cNvGrpSpPr/>
          <p:nvPr/>
        </p:nvGrpSpPr>
        <p:grpSpPr>
          <a:xfrm>
            <a:off x="5536984" y="1171351"/>
            <a:ext cx="660591" cy="688867"/>
            <a:chOff x="5830645" y="1267368"/>
            <a:chExt cx="530340" cy="553040"/>
          </a:xfrm>
        </p:grpSpPr>
        <p:sp>
          <p:nvSpPr>
            <p:cNvPr id="5695" name="Google Shape;5695;p78"/>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6" name="Google Shape;5696;p78"/>
            <p:cNvGrpSpPr/>
            <p:nvPr/>
          </p:nvGrpSpPr>
          <p:grpSpPr>
            <a:xfrm>
              <a:off x="5830645" y="1267368"/>
              <a:ext cx="259743" cy="269909"/>
              <a:chOff x="5830645" y="1267368"/>
              <a:chExt cx="259743" cy="269909"/>
            </a:xfrm>
          </p:grpSpPr>
          <p:sp>
            <p:nvSpPr>
              <p:cNvPr id="5697" name="Google Shape;5697;p78"/>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78"/>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9" name="Google Shape;5699;p78"/>
            <p:cNvGrpSpPr/>
            <p:nvPr/>
          </p:nvGrpSpPr>
          <p:grpSpPr>
            <a:xfrm>
              <a:off x="6101293" y="1267368"/>
              <a:ext cx="259692" cy="269909"/>
              <a:chOff x="6101293" y="1267368"/>
              <a:chExt cx="259692" cy="269909"/>
            </a:xfrm>
          </p:grpSpPr>
          <p:sp>
            <p:nvSpPr>
              <p:cNvPr id="5700" name="Google Shape;5700;p78"/>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78"/>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2" name="Google Shape;5702;p78"/>
            <p:cNvGrpSpPr/>
            <p:nvPr/>
          </p:nvGrpSpPr>
          <p:grpSpPr>
            <a:xfrm>
              <a:off x="5830645" y="1550500"/>
              <a:ext cx="259692" cy="269909"/>
              <a:chOff x="5830645" y="1550500"/>
              <a:chExt cx="259692" cy="269909"/>
            </a:xfrm>
          </p:grpSpPr>
          <p:sp>
            <p:nvSpPr>
              <p:cNvPr id="5703" name="Google Shape;5703;p78"/>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78"/>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5" name="Google Shape;5705;p78"/>
            <p:cNvGrpSpPr/>
            <p:nvPr/>
          </p:nvGrpSpPr>
          <p:grpSpPr>
            <a:xfrm>
              <a:off x="6101293" y="1550500"/>
              <a:ext cx="259692" cy="269909"/>
              <a:chOff x="6101293" y="1550500"/>
              <a:chExt cx="259692" cy="269909"/>
            </a:xfrm>
          </p:grpSpPr>
          <p:sp>
            <p:nvSpPr>
              <p:cNvPr id="5706" name="Google Shape;5706;p78"/>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78"/>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08" name="Google Shape;5708;p78"/>
          <p:cNvGrpSpPr/>
          <p:nvPr/>
        </p:nvGrpSpPr>
        <p:grpSpPr>
          <a:xfrm>
            <a:off x="739138" y="2061810"/>
            <a:ext cx="697154" cy="679574"/>
            <a:chOff x="2679875" y="2361475"/>
            <a:chExt cx="780425" cy="760575"/>
          </a:xfrm>
        </p:grpSpPr>
        <p:sp>
          <p:nvSpPr>
            <p:cNvPr id="5709" name="Google Shape;5709;p78"/>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78"/>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78"/>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8"/>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78"/>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78"/>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5" name="Google Shape;5715;p78"/>
          <p:cNvGrpSpPr/>
          <p:nvPr/>
        </p:nvGrpSpPr>
        <p:grpSpPr>
          <a:xfrm>
            <a:off x="3138297" y="1171402"/>
            <a:ext cx="735829" cy="684547"/>
            <a:chOff x="3351965" y="1148808"/>
            <a:chExt cx="750770" cy="698375"/>
          </a:xfrm>
        </p:grpSpPr>
        <p:grpSp>
          <p:nvGrpSpPr>
            <p:cNvPr id="5716" name="Google Shape;5716;p78"/>
            <p:cNvGrpSpPr/>
            <p:nvPr/>
          </p:nvGrpSpPr>
          <p:grpSpPr>
            <a:xfrm>
              <a:off x="3586796" y="1148808"/>
              <a:ext cx="294857" cy="286830"/>
              <a:chOff x="3750225" y="1774000"/>
              <a:chExt cx="149575" cy="145525"/>
            </a:xfrm>
          </p:grpSpPr>
          <p:sp>
            <p:nvSpPr>
              <p:cNvPr id="5717" name="Google Shape;5717;p78"/>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78"/>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78"/>
            <p:cNvGrpSpPr/>
            <p:nvPr/>
          </p:nvGrpSpPr>
          <p:grpSpPr>
            <a:xfrm>
              <a:off x="3779245" y="1375768"/>
              <a:ext cx="323490" cy="286978"/>
              <a:chOff x="3847850" y="1889150"/>
              <a:chExt cx="164100" cy="145600"/>
            </a:xfrm>
          </p:grpSpPr>
          <p:sp>
            <p:nvSpPr>
              <p:cNvPr id="5720" name="Google Shape;5720;p78"/>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78"/>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78"/>
            <p:cNvGrpSpPr/>
            <p:nvPr/>
          </p:nvGrpSpPr>
          <p:grpSpPr>
            <a:xfrm>
              <a:off x="3351965" y="1330435"/>
              <a:ext cx="295449" cy="285401"/>
              <a:chOff x="3631100" y="1866150"/>
              <a:chExt cx="149875" cy="144800"/>
            </a:xfrm>
          </p:grpSpPr>
          <p:sp>
            <p:nvSpPr>
              <p:cNvPr id="5723" name="Google Shape;5723;p78"/>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8"/>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78"/>
            <p:cNvGrpSpPr/>
            <p:nvPr/>
          </p:nvGrpSpPr>
          <p:grpSpPr>
            <a:xfrm>
              <a:off x="3548208" y="1560352"/>
              <a:ext cx="294808" cy="286830"/>
              <a:chOff x="3730650" y="1982800"/>
              <a:chExt cx="149550" cy="145525"/>
            </a:xfrm>
          </p:grpSpPr>
          <p:sp>
            <p:nvSpPr>
              <p:cNvPr id="5726" name="Google Shape;5726;p78"/>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8"/>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8" name="Google Shape;5728;p78"/>
          <p:cNvGrpSpPr/>
          <p:nvPr/>
        </p:nvGrpSpPr>
        <p:grpSpPr>
          <a:xfrm>
            <a:off x="7639949" y="1171356"/>
            <a:ext cx="804565" cy="677795"/>
            <a:chOff x="7636443" y="1204988"/>
            <a:chExt cx="804565" cy="677795"/>
          </a:xfrm>
        </p:grpSpPr>
        <p:grpSp>
          <p:nvGrpSpPr>
            <p:cNvPr id="5729" name="Google Shape;5729;p78"/>
            <p:cNvGrpSpPr/>
            <p:nvPr/>
          </p:nvGrpSpPr>
          <p:grpSpPr>
            <a:xfrm>
              <a:off x="7636443" y="1509705"/>
              <a:ext cx="804565" cy="373078"/>
              <a:chOff x="7636443" y="1509705"/>
              <a:chExt cx="804565" cy="373078"/>
            </a:xfrm>
          </p:grpSpPr>
          <p:sp>
            <p:nvSpPr>
              <p:cNvPr id="5730" name="Google Shape;5730;p78"/>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78"/>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2" name="Google Shape;5732;p78"/>
            <p:cNvGrpSpPr/>
            <p:nvPr/>
          </p:nvGrpSpPr>
          <p:grpSpPr>
            <a:xfrm>
              <a:off x="7636443" y="1408133"/>
              <a:ext cx="804565" cy="373078"/>
              <a:chOff x="7636443" y="1408133"/>
              <a:chExt cx="804565" cy="373078"/>
            </a:xfrm>
          </p:grpSpPr>
          <p:sp>
            <p:nvSpPr>
              <p:cNvPr id="5733" name="Google Shape;5733;p78"/>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78"/>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5" name="Google Shape;5735;p78"/>
            <p:cNvGrpSpPr/>
            <p:nvPr/>
          </p:nvGrpSpPr>
          <p:grpSpPr>
            <a:xfrm>
              <a:off x="7636443" y="1306560"/>
              <a:ext cx="804565" cy="373078"/>
              <a:chOff x="7636443" y="1306560"/>
              <a:chExt cx="804565" cy="373078"/>
            </a:xfrm>
          </p:grpSpPr>
          <p:sp>
            <p:nvSpPr>
              <p:cNvPr id="5736" name="Google Shape;5736;p78"/>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78"/>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8" name="Google Shape;5738;p78"/>
            <p:cNvGrpSpPr/>
            <p:nvPr/>
          </p:nvGrpSpPr>
          <p:grpSpPr>
            <a:xfrm>
              <a:off x="7636443" y="1204988"/>
              <a:ext cx="804565" cy="373078"/>
              <a:chOff x="7636443" y="1204988"/>
              <a:chExt cx="804565" cy="373078"/>
            </a:xfrm>
          </p:grpSpPr>
          <p:sp>
            <p:nvSpPr>
              <p:cNvPr id="5739" name="Google Shape;5739;p78"/>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78"/>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41" name="Google Shape;5741;p78"/>
          <p:cNvGrpSpPr/>
          <p:nvPr/>
        </p:nvGrpSpPr>
        <p:grpSpPr>
          <a:xfrm>
            <a:off x="4978796" y="2078771"/>
            <a:ext cx="661339" cy="661188"/>
            <a:chOff x="3990000" y="975400"/>
            <a:chExt cx="3934200" cy="3933300"/>
          </a:xfrm>
        </p:grpSpPr>
        <p:sp>
          <p:nvSpPr>
            <p:cNvPr id="5742" name="Google Shape;5742;p78"/>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78"/>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78"/>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78"/>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78"/>
          <p:cNvGrpSpPr/>
          <p:nvPr/>
        </p:nvGrpSpPr>
        <p:grpSpPr>
          <a:xfrm>
            <a:off x="6622444" y="2057409"/>
            <a:ext cx="868881" cy="684241"/>
            <a:chOff x="6598259" y="2078634"/>
            <a:chExt cx="868881" cy="684241"/>
          </a:xfrm>
        </p:grpSpPr>
        <p:sp>
          <p:nvSpPr>
            <p:cNvPr id="5747" name="Google Shape;5747;p78"/>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78"/>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78"/>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78"/>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78"/>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78"/>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3" name="Google Shape;5753;p78"/>
            <p:cNvGrpSpPr/>
            <p:nvPr/>
          </p:nvGrpSpPr>
          <p:grpSpPr>
            <a:xfrm>
              <a:off x="6808175" y="2078634"/>
              <a:ext cx="452229" cy="684241"/>
              <a:chOff x="6808175" y="2078634"/>
              <a:chExt cx="452229" cy="684241"/>
            </a:xfrm>
          </p:grpSpPr>
          <p:sp>
            <p:nvSpPr>
              <p:cNvPr id="5754" name="Google Shape;5754;p78"/>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78"/>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78"/>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78"/>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78"/>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78"/>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0" name="Google Shape;5760;p78"/>
              <p:cNvGrpSpPr/>
              <p:nvPr/>
            </p:nvGrpSpPr>
            <p:grpSpPr>
              <a:xfrm>
                <a:off x="6821586" y="2078634"/>
                <a:ext cx="426871" cy="684241"/>
                <a:chOff x="6821586" y="2078634"/>
                <a:chExt cx="426871" cy="684241"/>
              </a:xfrm>
            </p:grpSpPr>
            <p:grpSp>
              <p:nvGrpSpPr>
                <p:cNvPr id="5761" name="Google Shape;5761;p78"/>
                <p:cNvGrpSpPr/>
                <p:nvPr/>
              </p:nvGrpSpPr>
              <p:grpSpPr>
                <a:xfrm>
                  <a:off x="6821586" y="2078634"/>
                  <a:ext cx="426871" cy="684241"/>
                  <a:chOff x="6821586" y="2078634"/>
                  <a:chExt cx="426871" cy="684241"/>
                </a:xfrm>
              </p:grpSpPr>
              <p:sp>
                <p:nvSpPr>
                  <p:cNvPr id="5762" name="Google Shape;5762;p78"/>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78"/>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78"/>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78"/>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78"/>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78"/>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78"/>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78"/>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78"/>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78"/>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78"/>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78"/>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78"/>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78"/>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78"/>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78"/>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78"/>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78"/>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78"/>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1" name="Google Shape;5781;p78"/>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78"/>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78"/>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78"/>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78"/>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78"/>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87" name="Google Shape;5787;p78"/>
          <p:cNvGrpSpPr/>
          <p:nvPr/>
        </p:nvGrpSpPr>
        <p:grpSpPr>
          <a:xfrm>
            <a:off x="5795610" y="2063018"/>
            <a:ext cx="671358" cy="671358"/>
            <a:chOff x="6535625" y="760425"/>
            <a:chExt cx="1665900" cy="1665900"/>
          </a:xfrm>
        </p:grpSpPr>
        <p:sp>
          <p:nvSpPr>
            <p:cNvPr id="5788" name="Google Shape;5788;p78"/>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78"/>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78"/>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78"/>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2" name="Google Shape;5792;p78"/>
          <p:cNvGrpSpPr/>
          <p:nvPr/>
        </p:nvGrpSpPr>
        <p:grpSpPr>
          <a:xfrm>
            <a:off x="732427" y="3731418"/>
            <a:ext cx="1340789" cy="640830"/>
            <a:chOff x="238125" y="1151100"/>
            <a:chExt cx="7139450" cy="3412300"/>
          </a:xfrm>
        </p:grpSpPr>
        <p:sp>
          <p:nvSpPr>
            <p:cNvPr id="5793" name="Google Shape;5793;p78"/>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78"/>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78"/>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78"/>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78"/>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78"/>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78"/>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78"/>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78"/>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78"/>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78"/>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78"/>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5" name="Google Shape;5805;p78"/>
          <p:cNvGrpSpPr/>
          <p:nvPr/>
        </p:nvGrpSpPr>
        <p:grpSpPr>
          <a:xfrm>
            <a:off x="5599650" y="2934699"/>
            <a:ext cx="985357" cy="585764"/>
            <a:chOff x="5145061" y="2881789"/>
            <a:chExt cx="1107641" cy="658458"/>
          </a:xfrm>
        </p:grpSpPr>
        <p:grpSp>
          <p:nvGrpSpPr>
            <p:cNvPr id="5806" name="Google Shape;5806;p78"/>
            <p:cNvGrpSpPr/>
            <p:nvPr/>
          </p:nvGrpSpPr>
          <p:grpSpPr>
            <a:xfrm>
              <a:off x="5722989" y="3244587"/>
              <a:ext cx="529713" cy="295659"/>
              <a:chOff x="5722989" y="3244587"/>
              <a:chExt cx="529713" cy="295659"/>
            </a:xfrm>
          </p:grpSpPr>
          <p:sp>
            <p:nvSpPr>
              <p:cNvPr id="5807" name="Google Shape;5807;p78"/>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08" name="Google Shape;5808;p78"/>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09" name="Google Shape;5809;p78"/>
            <p:cNvGrpSpPr/>
            <p:nvPr/>
          </p:nvGrpSpPr>
          <p:grpSpPr>
            <a:xfrm>
              <a:off x="5145061" y="3244587"/>
              <a:ext cx="536807" cy="295659"/>
              <a:chOff x="5145061" y="3244587"/>
              <a:chExt cx="536807" cy="295659"/>
            </a:xfrm>
          </p:grpSpPr>
          <p:sp>
            <p:nvSpPr>
              <p:cNvPr id="5810" name="Google Shape;5810;p78"/>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11" name="Google Shape;5811;p78"/>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12" name="Google Shape;5812;p78"/>
            <p:cNvGrpSpPr/>
            <p:nvPr/>
          </p:nvGrpSpPr>
          <p:grpSpPr>
            <a:xfrm>
              <a:off x="5341327" y="2898245"/>
              <a:ext cx="532309" cy="614891"/>
              <a:chOff x="5341327" y="2898245"/>
              <a:chExt cx="532309" cy="614891"/>
            </a:xfrm>
          </p:grpSpPr>
          <p:sp>
            <p:nvSpPr>
              <p:cNvPr id="5813" name="Google Shape;5813;p78"/>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14" name="Google Shape;5814;p78"/>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15" name="Google Shape;5815;p78"/>
            <p:cNvGrpSpPr/>
            <p:nvPr/>
          </p:nvGrpSpPr>
          <p:grpSpPr>
            <a:xfrm>
              <a:off x="5532290" y="2881789"/>
              <a:ext cx="620516" cy="305456"/>
              <a:chOff x="5532290" y="2881789"/>
              <a:chExt cx="620516" cy="305456"/>
            </a:xfrm>
          </p:grpSpPr>
          <p:sp>
            <p:nvSpPr>
              <p:cNvPr id="5816" name="Google Shape;5816;p78"/>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17" name="Google Shape;5817;p78"/>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818" name="Google Shape;5818;p78"/>
          <p:cNvGrpSpPr/>
          <p:nvPr/>
        </p:nvGrpSpPr>
        <p:grpSpPr>
          <a:xfrm>
            <a:off x="8178573" y="3726757"/>
            <a:ext cx="269068" cy="645491"/>
            <a:chOff x="7026852" y="3311869"/>
            <a:chExt cx="434331" cy="1041954"/>
          </a:xfrm>
        </p:grpSpPr>
        <p:sp>
          <p:nvSpPr>
            <p:cNvPr id="5819" name="Google Shape;5819;p78"/>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78"/>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78"/>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2" name="Google Shape;5822;p78"/>
          <p:cNvGrpSpPr/>
          <p:nvPr/>
        </p:nvGrpSpPr>
        <p:grpSpPr>
          <a:xfrm>
            <a:off x="6195154" y="3765995"/>
            <a:ext cx="293882" cy="293836"/>
            <a:chOff x="4873519" y="3311869"/>
            <a:chExt cx="499374" cy="499296"/>
          </a:xfrm>
        </p:grpSpPr>
        <p:sp>
          <p:nvSpPr>
            <p:cNvPr id="5823" name="Google Shape;5823;p78"/>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78"/>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5" name="Google Shape;5825;p78"/>
          <p:cNvGrpSpPr/>
          <p:nvPr/>
        </p:nvGrpSpPr>
        <p:grpSpPr>
          <a:xfrm>
            <a:off x="6195154" y="4078366"/>
            <a:ext cx="293882" cy="293882"/>
            <a:chOff x="4873519" y="3875839"/>
            <a:chExt cx="499374" cy="499374"/>
          </a:xfrm>
        </p:grpSpPr>
        <p:sp>
          <p:nvSpPr>
            <p:cNvPr id="5826" name="Google Shape;5826;p78"/>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78"/>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8" name="Google Shape;5828;p78"/>
          <p:cNvGrpSpPr/>
          <p:nvPr/>
        </p:nvGrpSpPr>
        <p:grpSpPr>
          <a:xfrm>
            <a:off x="2425681" y="2050319"/>
            <a:ext cx="698104" cy="698208"/>
            <a:chOff x="2565073" y="2075876"/>
            <a:chExt cx="672482" cy="672518"/>
          </a:xfrm>
        </p:grpSpPr>
        <p:sp>
          <p:nvSpPr>
            <p:cNvPr id="5829" name="Google Shape;5829;p78"/>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78"/>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78"/>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78"/>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78"/>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78"/>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5" name="Google Shape;5835;p78"/>
          <p:cNvGrpSpPr/>
          <p:nvPr/>
        </p:nvGrpSpPr>
        <p:grpSpPr>
          <a:xfrm>
            <a:off x="5649092" y="3734919"/>
            <a:ext cx="438354" cy="637329"/>
            <a:chOff x="1697726" y="3244179"/>
            <a:chExt cx="788124" cy="1146069"/>
          </a:xfrm>
        </p:grpSpPr>
        <p:sp>
          <p:nvSpPr>
            <p:cNvPr id="5836" name="Google Shape;5836;p78"/>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78"/>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8" name="Google Shape;5838;p78"/>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9" name="Google Shape;5839;p78"/>
          <p:cNvGrpSpPr/>
          <p:nvPr/>
        </p:nvGrpSpPr>
        <p:grpSpPr>
          <a:xfrm>
            <a:off x="7650306" y="2063282"/>
            <a:ext cx="799565" cy="670282"/>
            <a:chOff x="7617850" y="2063282"/>
            <a:chExt cx="799565" cy="670282"/>
          </a:xfrm>
        </p:grpSpPr>
        <p:cxnSp>
          <p:nvCxnSpPr>
            <p:cNvPr id="5840" name="Google Shape;5840;p78"/>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41" name="Google Shape;5841;p78"/>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42" name="Google Shape;5842;p78"/>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43" name="Google Shape;5843;p78"/>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44" name="Google Shape;5844;p78"/>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845" name="Google Shape;5845;p78"/>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846" name="Google Shape;5846;p78"/>
            <p:cNvGrpSpPr/>
            <p:nvPr/>
          </p:nvGrpSpPr>
          <p:grpSpPr>
            <a:xfrm>
              <a:off x="7734309" y="2063282"/>
              <a:ext cx="570957" cy="620095"/>
              <a:chOff x="7734309" y="2063282"/>
              <a:chExt cx="570957" cy="620095"/>
            </a:xfrm>
          </p:grpSpPr>
          <p:grpSp>
            <p:nvGrpSpPr>
              <p:cNvPr id="5847" name="Google Shape;5847;p78"/>
              <p:cNvGrpSpPr/>
              <p:nvPr/>
            </p:nvGrpSpPr>
            <p:grpSpPr>
              <a:xfrm>
                <a:off x="8031573" y="2063282"/>
                <a:ext cx="273693" cy="620095"/>
                <a:chOff x="8031573" y="2063282"/>
                <a:chExt cx="273693" cy="620095"/>
              </a:xfrm>
            </p:grpSpPr>
            <p:sp>
              <p:nvSpPr>
                <p:cNvPr id="5848" name="Google Shape;5848;p7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7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7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7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2" name="Google Shape;5852;p78"/>
              <p:cNvGrpSpPr/>
              <p:nvPr/>
            </p:nvGrpSpPr>
            <p:grpSpPr>
              <a:xfrm flipH="1">
                <a:off x="7734309" y="2063282"/>
                <a:ext cx="273693" cy="620095"/>
                <a:chOff x="8031573" y="2063282"/>
                <a:chExt cx="273693" cy="620095"/>
              </a:xfrm>
            </p:grpSpPr>
            <p:sp>
              <p:nvSpPr>
                <p:cNvPr id="5853" name="Google Shape;5853;p7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7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7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7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857" name="Google Shape;5857;p78"/>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78"/>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9" name="Google Shape;5859;p78"/>
          <p:cNvGrpSpPr/>
          <p:nvPr/>
        </p:nvGrpSpPr>
        <p:grpSpPr>
          <a:xfrm>
            <a:off x="7836913" y="2916765"/>
            <a:ext cx="602567" cy="601884"/>
            <a:chOff x="1186975" y="238125"/>
            <a:chExt cx="5244275" cy="5238325"/>
          </a:xfrm>
        </p:grpSpPr>
        <p:sp>
          <p:nvSpPr>
            <p:cNvPr id="5860" name="Google Shape;5860;p78"/>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78"/>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78"/>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78"/>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4" name="Google Shape;5864;p78"/>
          <p:cNvGrpSpPr/>
          <p:nvPr/>
        </p:nvGrpSpPr>
        <p:grpSpPr>
          <a:xfrm>
            <a:off x="3279650" y="2056249"/>
            <a:ext cx="651848" cy="687338"/>
            <a:chOff x="3400515" y="2056248"/>
            <a:chExt cx="698134" cy="735987"/>
          </a:xfrm>
        </p:grpSpPr>
        <p:grpSp>
          <p:nvGrpSpPr>
            <p:cNvPr id="5865" name="Google Shape;5865;p78"/>
            <p:cNvGrpSpPr/>
            <p:nvPr/>
          </p:nvGrpSpPr>
          <p:grpSpPr>
            <a:xfrm>
              <a:off x="3400515" y="2283913"/>
              <a:ext cx="312919" cy="219900"/>
              <a:chOff x="3400515" y="2283913"/>
              <a:chExt cx="312919" cy="219900"/>
            </a:xfrm>
          </p:grpSpPr>
          <p:sp>
            <p:nvSpPr>
              <p:cNvPr id="5866" name="Google Shape;5866;p78"/>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67" name="Google Shape;5867;p78"/>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868" name="Google Shape;5868;p78"/>
            <p:cNvGrpSpPr/>
            <p:nvPr/>
          </p:nvGrpSpPr>
          <p:grpSpPr>
            <a:xfrm>
              <a:off x="3547823" y="2461089"/>
              <a:ext cx="219900" cy="331146"/>
              <a:chOff x="3547823" y="2461089"/>
              <a:chExt cx="219900" cy="331146"/>
            </a:xfrm>
          </p:grpSpPr>
          <p:sp>
            <p:nvSpPr>
              <p:cNvPr id="5869" name="Google Shape;5869;p78"/>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70" name="Google Shape;5870;p78"/>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871" name="Google Shape;5871;p78"/>
            <p:cNvGrpSpPr/>
            <p:nvPr/>
          </p:nvGrpSpPr>
          <p:grpSpPr>
            <a:xfrm>
              <a:off x="3734138" y="2461089"/>
              <a:ext cx="219900" cy="331146"/>
              <a:chOff x="3734138" y="2461089"/>
              <a:chExt cx="219900" cy="331146"/>
            </a:xfrm>
          </p:grpSpPr>
          <p:sp>
            <p:nvSpPr>
              <p:cNvPr id="5872" name="Google Shape;5872;p78"/>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73" name="Google Shape;5873;p78"/>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874" name="Google Shape;5874;p78"/>
            <p:cNvGrpSpPr/>
            <p:nvPr/>
          </p:nvGrpSpPr>
          <p:grpSpPr>
            <a:xfrm>
              <a:off x="3787560" y="2281742"/>
              <a:ext cx="311089" cy="219900"/>
              <a:chOff x="3787560" y="2281742"/>
              <a:chExt cx="311089" cy="219900"/>
            </a:xfrm>
          </p:grpSpPr>
          <p:sp>
            <p:nvSpPr>
              <p:cNvPr id="5875" name="Google Shape;5875;p78"/>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76" name="Google Shape;5876;p78"/>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877" name="Google Shape;5877;p78"/>
            <p:cNvGrpSpPr/>
            <p:nvPr/>
          </p:nvGrpSpPr>
          <p:grpSpPr>
            <a:xfrm>
              <a:off x="3637290" y="2056248"/>
              <a:ext cx="219900" cy="330736"/>
              <a:chOff x="3637290" y="2056248"/>
              <a:chExt cx="219900" cy="330736"/>
            </a:xfrm>
          </p:grpSpPr>
          <p:sp>
            <p:nvSpPr>
              <p:cNvPr id="5878" name="Google Shape;5878;p78"/>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879" name="Google Shape;5879;p78"/>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880" name="Google Shape;5880;p78"/>
          <p:cNvGrpSpPr/>
          <p:nvPr/>
        </p:nvGrpSpPr>
        <p:grpSpPr>
          <a:xfrm>
            <a:off x="2571356" y="2926255"/>
            <a:ext cx="1268144" cy="592394"/>
            <a:chOff x="238125" y="1188750"/>
            <a:chExt cx="7140450" cy="3335550"/>
          </a:xfrm>
        </p:grpSpPr>
        <p:sp>
          <p:nvSpPr>
            <p:cNvPr id="5881" name="Google Shape;5881;p78"/>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78"/>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78"/>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78"/>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78"/>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6" name="Google Shape;5886;p78"/>
          <p:cNvGrpSpPr/>
          <p:nvPr/>
        </p:nvGrpSpPr>
        <p:grpSpPr>
          <a:xfrm>
            <a:off x="6679257" y="2928410"/>
            <a:ext cx="1053944" cy="590147"/>
            <a:chOff x="238125" y="1335475"/>
            <a:chExt cx="5418735" cy="3034175"/>
          </a:xfrm>
        </p:grpSpPr>
        <p:sp>
          <p:nvSpPr>
            <p:cNvPr id="5887" name="Google Shape;5887;p78"/>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78"/>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78"/>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0" name="Google Shape;5890;p78"/>
          <p:cNvGrpSpPr/>
          <p:nvPr/>
        </p:nvGrpSpPr>
        <p:grpSpPr>
          <a:xfrm>
            <a:off x="4110066" y="3733309"/>
            <a:ext cx="1268207" cy="638939"/>
            <a:chOff x="3967651" y="3645904"/>
            <a:chExt cx="1479304" cy="745292"/>
          </a:xfrm>
        </p:grpSpPr>
        <p:grpSp>
          <p:nvGrpSpPr>
            <p:cNvPr id="5891" name="Google Shape;5891;p78"/>
            <p:cNvGrpSpPr/>
            <p:nvPr/>
          </p:nvGrpSpPr>
          <p:grpSpPr>
            <a:xfrm>
              <a:off x="3967651" y="4009026"/>
              <a:ext cx="1479304" cy="382170"/>
              <a:chOff x="3967651" y="4009026"/>
              <a:chExt cx="1479304" cy="382170"/>
            </a:xfrm>
          </p:grpSpPr>
          <p:grpSp>
            <p:nvGrpSpPr>
              <p:cNvPr id="5892" name="Google Shape;5892;p78"/>
              <p:cNvGrpSpPr/>
              <p:nvPr/>
            </p:nvGrpSpPr>
            <p:grpSpPr>
              <a:xfrm>
                <a:off x="4892216" y="4195630"/>
                <a:ext cx="554739" cy="195566"/>
                <a:chOff x="3604375" y="4892160"/>
                <a:chExt cx="1651500" cy="582215"/>
              </a:xfrm>
            </p:grpSpPr>
            <p:sp>
              <p:nvSpPr>
                <p:cNvPr id="5893" name="Google Shape;5893;p78"/>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78"/>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5" name="Google Shape;5895;p78"/>
              <p:cNvGrpSpPr/>
              <p:nvPr/>
            </p:nvGrpSpPr>
            <p:grpSpPr>
              <a:xfrm>
                <a:off x="3967651" y="4146303"/>
                <a:ext cx="579402" cy="244893"/>
                <a:chOff x="851875" y="4745310"/>
                <a:chExt cx="1724925" cy="729065"/>
              </a:xfrm>
            </p:grpSpPr>
            <p:sp>
              <p:nvSpPr>
                <p:cNvPr id="5896" name="Google Shape;5896;p78"/>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78"/>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8" name="Google Shape;5898;p78"/>
              <p:cNvGrpSpPr/>
              <p:nvPr/>
            </p:nvGrpSpPr>
            <p:grpSpPr>
              <a:xfrm>
                <a:off x="4460753" y="4009026"/>
                <a:ext cx="493110" cy="382170"/>
                <a:chOff x="2319875" y="4336625"/>
                <a:chExt cx="1468025" cy="1137750"/>
              </a:xfrm>
            </p:grpSpPr>
            <p:sp>
              <p:nvSpPr>
                <p:cNvPr id="5899" name="Google Shape;5899;p78"/>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78"/>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01" name="Google Shape;5901;p78"/>
            <p:cNvGrpSpPr/>
            <p:nvPr/>
          </p:nvGrpSpPr>
          <p:grpSpPr>
            <a:xfrm>
              <a:off x="4479443" y="3645904"/>
              <a:ext cx="455965" cy="388789"/>
              <a:chOff x="2957425" y="238100"/>
              <a:chExt cx="1910200" cy="1628775"/>
            </a:xfrm>
          </p:grpSpPr>
          <p:sp>
            <p:nvSpPr>
              <p:cNvPr id="5902" name="Google Shape;5902;p78"/>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78"/>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78"/>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78"/>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78"/>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78"/>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78"/>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78"/>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78"/>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78"/>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12" name="Google Shape;5912;p78"/>
          <p:cNvGrpSpPr/>
          <p:nvPr/>
        </p:nvGrpSpPr>
        <p:grpSpPr>
          <a:xfrm>
            <a:off x="2496179" y="3734510"/>
            <a:ext cx="1243128" cy="637739"/>
            <a:chOff x="2496310" y="3693351"/>
            <a:chExt cx="1342906" cy="688926"/>
          </a:xfrm>
        </p:grpSpPr>
        <p:grpSp>
          <p:nvGrpSpPr>
            <p:cNvPr id="5913" name="Google Shape;5913;p78"/>
            <p:cNvGrpSpPr/>
            <p:nvPr/>
          </p:nvGrpSpPr>
          <p:grpSpPr>
            <a:xfrm>
              <a:off x="2496310" y="3693351"/>
              <a:ext cx="1342906" cy="688875"/>
              <a:chOff x="2496310" y="3693351"/>
              <a:chExt cx="1342906" cy="688875"/>
            </a:xfrm>
          </p:grpSpPr>
          <p:sp>
            <p:nvSpPr>
              <p:cNvPr id="5914" name="Google Shape;5914;p78"/>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78"/>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78"/>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78"/>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78"/>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78"/>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20" name="Google Shape;5920;p78"/>
              <p:cNvCxnSpPr>
                <a:stCxn id="591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921" name="Google Shape;5921;p78"/>
              <p:cNvCxnSpPr>
                <a:stCxn id="591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922" name="Google Shape;5922;p78"/>
              <p:cNvCxnSpPr>
                <a:stCxn id="591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23" name="Google Shape;5923;p78"/>
              <p:cNvCxnSpPr>
                <a:stCxn id="591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24" name="Google Shape;5924;p78"/>
              <p:cNvCxnSpPr>
                <a:stCxn id="591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925" name="Google Shape;5925;p78"/>
            <p:cNvGrpSpPr/>
            <p:nvPr/>
          </p:nvGrpSpPr>
          <p:grpSpPr>
            <a:xfrm>
              <a:off x="2675275" y="3930557"/>
              <a:ext cx="1003306" cy="451719"/>
              <a:chOff x="2675275" y="4174282"/>
              <a:chExt cx="1003306" cy="451719"/>
            </a:xfrm>
          </p:grpSpPr>
          <p:sp>
            <p:nvSpPr>
              <p:cNvPr id="5926" name="Google Shape;5926;p78"/>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78"/>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78"/>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29" name="Google Shape;5929;p78"/>
          <p:cNvGrpSpPr/>
          <p:nvPr/>
        </p:nvGrpSpPr>
        <p:grpSpPr>
          <a:xfrm>
            <a:off x="1669850" y="1171356"/>
            <a:ext cx="574511" cy="874709"/>
            <a:chOff x="1715404" y="1112080"/>
            <a:chExt cx="642270" cy="977984"/>
          </a:xfrm>
        </p:grpSpPr>
        <p:grpSp>
          <p:nvGrpSpPr>
            <p:cNvPr id="5930" name="Google Shape;5930;p78"/>
            <p:cNvGrpSpPr/>
            <p:nvPr/>
          </p:nvGrpSpPr>
          <p:grpSpPr>
            <a:xfrm>
              <a:off x="1715404" y="1112080"/>
              <a:ext cx="642270" cy="977984"/>
              <a:chOff x="1715404" y="1112080"/>
              <a:chExt cx="642270" cy="977984"/>
            </a:xfrm>
          </p:grpSpPr>
          <p:sp>
            <p:nvSpPr>
              <p:cNvPr id="5931" name="Google Shape;5931;p78"/>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78"/>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3" name="Google Shape;5933;p78"/>
            <p:cNvGrpSpPr/>
            <p:nvPr/>
          </p:nvGrpSpPr>
          <p:grpSpPr>
            <a:xfrm>
              <a:off x="1768927" y="1165603"/>
              <a:ext cx="535225" cy="851367"/>
              <a:chOff x="1768927" y="1165603"/>
              <a:chExt cx="535225" cy="851367"/>
            </a:xfrm>
          </p:grpSpPr>
          <p:sp>
            <p:nvSpPr>
              <p:cNvPr id="5934" name="Google Shape;5934;p78"/>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78"/>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6" name="Google Shape;5936;p78"/>
            <p:cNvGrpSpPr/>
            <p:nvPr/>
          </p:nvGrpSpPr>
          <p:grpSpPr>
            <a:xfrm>
              <a:off x="1822449" y="1219125"/>
              <a:ext cx="428180" cy="718859"/>
              <a:chOff x="1822449" y="1219125"/>
              <a:chExt cx="428180" cy="718859"/>
            </a:xfrm>
          </p:grpSpPr>
          <p:sp>
            <p:nvSpPr>
              <p:cNvPr id="5937" name="Google Shape;5937;p78"/>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78"/>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9" name="Google Shape;5939;p78"/>
            <p:cNvGrpSpPr/>
            <p:nvPr/>
          </p:nvGrpSpPr>
          <p:grpSpPr>
            <a:xfrm>
              <a:off x="1875972" y="1272648"/>
              <a:ext cx="321135" cy="586939"/>
              <a:chOff x="1875972" y="1272648"/>
              <a:chExt cx="321135" cy="586939"/>
            </a:xfrm>
          </p:grpSpPr>
          <p:sp>
            <p:nvSpPr>
              <p:cNvPr id="5940" name="Google Shape;5940;p78"/>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78"/>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42" name="Google Shape;5942;p78"/>
          <p:cNvGrpSpPr/>
          <p:nvPr/>
        </p:nvGrpSpPr>
        <p:grpSpPr>
          <a:xfrm>
            <a:off x="7777011" y="3728078"/>
            <a:ext cx="293855" cy="644170"/>
            <a:chOff x="241025" y="3151575"/>
            <a:chExt cx="293855" cy="644170"/>
          </a:xfrm>
        </p:grpSpPr>
        <p:sp>
          <p:nvSpPr>
            <p:cNvPr id="5943" name="Google Shape;5943;p78"/>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78"/>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5" name="Google Shape;5945;p78"/>
          <p:cNvGrpSpPr/>
          <p:nvPr/>
        </p:nvGrpSpPr>
        <p:grpSpPr>
          <a:xfrm>
            <a:off x="724994" y="2928078"/>
            <a:ext cx="1779649" cy="591620"/>
            <a:chOff x="246070" y="1983375"/>
            <a:chExt cx="1855347" cy="616849"/>
          </a:xfrm>
        </p:grpSpPr>
        <p:sp>
          <p:nvSpPr>
            <p:cNvPr id="5946" name="Google Shape;5946;p78"/>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78"/>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78"/>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78"/>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78"/>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78"/>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78"/>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78"/>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78"/>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5" name="Google Shape;5955;p78"/>
          <p:cNvGrpSpPr/>
          <p:nvPr/>
        </p:nvGrpSpPr>
        <p:grpSpPr>
          <a:xfrm>
            <a:off x="2335861" y="1171356"/>
            <a:ext cx="711055" cy="745993"/>
            <a:chOff x="2496269" y="1171698"/>
            <a:chExt cx="761953" cy="799392"/>
          </a:xfrm>
        </p:grpSpPr>
        <p:grpSp>
          <p:nvGrpSpPr>
            <p:cNvPr id="5956" name="Google Shape;5956;p78"/>
            <p:cNvGrpSpPr/>
            <p:nvPr/>
          </p:nvGrpSpPr>
          <p:grpSpPr>
            <a:xfrm>
              <a:off x="2496269" y="1171698"/>
              <a:ext cx="761953" cy="723022"/>
              <a:chOff x="2496269" y="1171698"/>
              <a:chExt cx="761953" cy="723022"/>
            </a:xfrm>
          </p:grpSpPr>
          <p:sp>
            <p:nvSpPr>
              <p:cNvPr id="5957" name="Google Shape;5957;p78"/>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78"/>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9" name="Google Shape;5959;p78"/>
              <p:cNvGrpSpPr/>
              <p:nvPr/>
            </p:nvGrpSpPr>
            <p:grpSpPr>
              <a:xfrm>
                <a:off x="2496269" y="1171698"/>
                <a:ext cx="761953" cy="723022"/>
                <a:chOff x="2496269" y="1120652"/>
                <a:chExt cx="761953" cy="723022"/>
              </a:xfrm>
            </p:grpSpPr>
            <p:grpSp>
              <p:nvGrpSpPr>
                <p:cNvPr id="5960" name="Google Shape;5960;p78"/>
                <p:cNvGrpSpPr/>
                <p:nvPr/>
              </p:nvGrpSpPr>
              <p:grpSpPr>
                <a:xfrm>
                  <a:off x="2496269" y="1120652"/>
                  <a:ext cx="761953" cy="723022"/>
                  <a:chOff x="2496269" y="1120652"/>
                  <a:chExt cx="761953" cy="723022"/>
                </a:xfrm>
              </p:grpSpPr>
              <p:grpSp>
                <p:nvGrpSpPr>
                  <p:cNvPr id="5961" name="Google Shape;5961;p78"/>
                  <p:cNvGrpSpPr/>
                  <p:nvPr/>
                </p:nvGrpSpPr>
                <p:grpSpPr>
                  <a:xfrm>
                    <a:off x="2496269" y="1304589"/>
                    <a:ext cx="407089" cy="305057"/>
                    <a:chOff x="2496269" y="1304589"/>
                    <a:chExt cx="407089" cy="305057"/>
                  </a:xfrm>
                </p:grpSpPr>
                <p:sp>
                  <p:nvSpPr>
                    <p:cNvPr id="5962" name="Google Shape;5962;p78"/>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78"/>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4" name="Google Shape;5964;p78"/>
                  <p:cNvGrpSpPr/>
                  <p:nvPr/>
                </p:nvGrpSpPr>
                <p:grpSpPr>
                  <a:xfrm>
                    <a:off x="2586468" y="1493376"/>
                    <a:ext cx="358850" cy="349656"/>
                    <a:chOff x="2586468" y="1493376"/>
                    <a:chExt cx="358850" cy="349656"/>
                  </a:xfrm>
                </p:grpSpPr>
                <p:sp>
                  <p:nvSpPr>
                    <p:cNvPr id="5965" name="Google Shape;5965;p78"/>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78"/>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7" name="Google Shape;5967;p78"/>
                  <p:cNvGrpSpPr/>
                  <p:nvPr/>
                </p:nvGrpSpPr>
                <p:grpSpPr>
                  <a:xfrm>
                    <a:off x="2807939" y="1494024"/>
                    <a:ext cx="358857" cy="349650"/>
                    <a:chOff x="2807939" y="1494024"/>
                    <a:chExt cx="358857" cy="349650"/>
                  </a:xfrm>
                </p:grpSpPr>
                <p:sp>
                  <p:nvSpPr>
                    <p:cNvPr id="5968" name="Google Shape;5968;p78"/>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78"/>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0" name="Google Shape;5970;p78"/>
                  <p:cNvGrpSpPr/>
                  <p:nvPr/>
                </p:nvGrpSpPr>
                <p:grpSpPr>
                  <a:xfrm>
                    <a:off x="2851133" y="1305635"/>
                    <a:ext cx="407089" cy="305057"/>
                    <a:chOff x="2851133" y="1305635"/>
                    <a:chExt cx="407089" cy="305057"/>
                  </a:xfrm>
                </p:grpSpPr>
                <p:sp>
                  <p:nvSpPr>
                    <p:cNvPr id="5971" name="Google Shape;5971;p78"/>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78"/>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3" name="Google Shape;5973;p78"/>
                  <p:cNvGrpSpPr/>
                  <p:nvPr/>
                </p:nvGrpSpPr>
                <p:grpSpPr>
                  <a:xfrm>
                    <a:off x="2727495" y="1120652"/>
                    <a:ext cx="300271" cy="396358"/>
                    <a:chOff x="2727495" y="1120652"/>
                    <a:chExt cx="300271" cy="396358"/>
                  </a:xfrm>
                </p:grpSpPr>
                <p:sp>
                  <p:nvSpPr>
                    <p:cNvPr id="5974" name="Google Shape;5974;p78"/>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78"/>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76" name="Google Shape;5976;p78"/>
                <p:cNvGrpSpPr/>
                <p:nvPr/>
              </p:nvGrpSpPr>
              <p:grpSpPr>
                <a:xfrm>
                  <a:off x="2722305" y="1350460"/>
                  <a:ext cx="308357" cy="308344"/>
                  <a:chOff x="2722305" y="1350460"/>
                  <a:chExt cx="308357" cy="308344"/>
                </a:xfrm>
              </p:grpSpPr>
              <p:sp>
                <p:nvSpPr>
                  <p:cNvPr id="5977" name="Google Shape;5977;p78"/>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8" name="Google Shape;5978;p78"/>
                  <p:cNvGrpSpPr/>
                  <p:nvPr/>
                </p:nvGrpSpPr>
                <p:grpSpPr>
                  <a:xfrm>
                    <a:off x="2725064" y="1364529"/>
                    <a:ext cx="297954" cy="280182"/>
                    <a:chOff x="2725064" y="1364529"/>
                    <a:chExt cx="297954" cy="280182"/>
                  </a:xfrm>
                </p:grpSpPr>
                <p:sp>
                  <p:nvSpPr>
                    <p:cNvPr id="5979" name="Google Shape;5979;p78"/>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78"/>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78"/>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78"/>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78"/>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984" name="Google Shape;5984;p78"/>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78"/>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78"/>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78"/>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78"/>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9" name="Google Shape;5989;p78"/>
          <p:cNvGrpSpPr/>
          <p:nvPr/>
        </p:nvGrpSpPr>
        <p:grpSpPr>
          <a:xfrm>
            <a:off x="3924561" y="2927462"/>
            <a:ext cx="1569144" cy="591015"/>
            <a:chOff x="3820100" y="3023049"/>
            <a:chExt cx="1303926" cy="491162"/>
          </a:xfrm>
        </p:grpSpPr>
        <p:grpSp>
          <p:nvGrpSpPr>
            <p:cNvPr id="5990" name="Google Shape;5990;p78"/>
            <p:cNvGrpSpPr/>
            <p:nvPr/>
          </p:nvGrpSpPr>
          <p:grpSpPr>
            <a:xfrm>
              <a:off x="3820100" y="3023072"/>
              <a:ext cx="1303926" cy="491139"/>
              <a:chOff x="3820100" y="3023072"/>
              <a:chExt cx="1303926" cy="491139"/>
            </a:xfrm>
          </p:grpSpPr>
          <p:sp>
            <p:nvSpPr>
              <p:cNvPr id="5991" name="Google Shape;5991;p78"/>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78"/>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3" name="Google Shape;5993;p78"/>
            <p:cNvGrpSpPr/>
            <p:nvPr/>
          </p:nvGrpSpPr>
          <p:grpSpPr>
            <a:xfrm>
              <a:off x="4132439" y="3023645"/>
              <a:ext cx="393633" cy="177096"/>
              <a:chOff x="4132439" y="3023645"/>
              <a:chExt cx="393633" cy="177096"/>
            </a:xfrm>
          </p:grpSpPr>
          <p:sp>
            <p:nvSpPr>
              <p:cNvPr id="5994" name="Google Shape;5994;p78"/>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78"/>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6" name="Google Shape;5996;p78"/>
            <p:cNvGrpSpPr/>
            <p:nvPr/>
          </p:nvGrpSpPr>
          <p:grpSpPr>
            <a:xfrm>
              <a:off x="3921811" y="3023049"/>
              <a:ext cx="1002397" cy="388943"/>
              <a:chOff x="3921811" y="3023049"/>
              <a:chExt cx="1002397" cy="388943"/>
            </a:xfrm>
          </p:grpSpPr>
          <p:sp>
            <p:nvSpPr>
              <p:cNvPr id="5997" name="Google Shape;5997;p78"/>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78"/>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9" name="Google Shape;5999;p78"/>
            <p:cNvGrpSpPr/>
            <p:nvPr/>
          </p:nvGrpSpPr>
          <p:grpSpPr>
            <a:xfrm>
              <a:off x="4023645" y="3023049"/>
              <a:ext cx="683032" cy="286722"/>
              <a:chOff x="4023645" y="3023049"/>
              <a:chExt cx="683032" cy="286722"/>
            </a:xfrm>
          </p:grpSpPr>
          <p:sp>
            <p:nvSpPr>
              <p:cNvPr id="6000" name="Google Shape;6000;p78"/>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78"/>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02" name="Google Shape;6002;p78"/>
          <p:cNvGrpSpPr/>
          <p:nvPr/>
        </p:nvGrpSpPr>
        <p:grpSpPr>
          <a:xfrm>
            <a:off x="1556683" y="2054307"/>
            <a:ext cx="713522" cy="688025"/>
            <a:chOff x="1706078" y="2092648"/>
            <a:chExt cx="660913" cy="637296"/>
          </a:xfrm>
        </p:grpSpPr>
        <p:sp>
          <p:nvSpPr>
            <p:cNvPr id="6003" name="Google Shape;6003;p78"/>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4" name="Google Shape;6004;p78"/>
            <p:cNvGrpSpPr/>
            <p:nvPr/>
          </p:nvGrpSpPr>
          <p:grpSpPr>
            <a:xfrm>
              <a:off x="1706078" y="2092648"/>
              <a:ext cx="660913" cy="575241"/>
              <a:chOff x="1706078" y="2092648"/>
              <a:chExt cx="660913" cy="575241"/>
            </a:xfrm>
          </p:grpSpPr>
          <p:sp>
            <p:nvSpPr>
              <p:cNvPr id="6005" name="Google Shape;6005;p78"/>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78"/>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78"/>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08" name="Google Shape;6008;p78"/>
          <p:cNvGrpSpPr/>
          <p:nvPr/>
        </p:nvGrpSpPr>
        <p:grpSpPr>
          <a:xfrm>
            <a:off x="6318542" y="1171856"/>
            <a:ext cx="1317459" cy="684168"/>
            <a:chOff x="238125" y="999450"/>
            <a:chExt cx="7140700" cy="3708225"/>
          </a:xfrm>
        </p:grpSpPr>
        <p:sp>
          <p:nvSpPr>
            <p:cNvPr id="6009" name="Google Shape;6009;p78"/>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78"/>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78"/>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8"/>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8"/>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78"/>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8"/>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78"/>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78"/>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021"/>
        <p:cNvGrpSpPr/>
        <p:nvPr/>
      </p:nvGrpSpPr>
      <p:grpSpPr>
        <a:xfrm>
          <a:off x="0" y="0"/>
          <a:ext cx="0" cy="0"/>
          <a:chOff x="0" y="0"/>
          <a:chExt cx="0" cy="0"/>
        </a:xfrm>
      </p:grpSpPr>
      <p:grpSp>
        <p:nvGrpSpPr>
          <p:cNvPr id="6022" name="Google Shape;6022;p79"/>
          <p:cNvGrpSpPr/>
          <p:nvPr/>
        </p:nvGrpSpPr>
        <p:grpSpPr>
          <a:xfrm>
            <a:off x="729238" y="1179665"/>
            <a:ext cx="1636117" cy="1526144"/>
            <a:chOff x="729238" y="1179665"/>
            <a:chExt cx="1636117" cy="1526144"/>
          </a:xfrm>
        </p:grpSpPr>
        <p:grpSp>
          <p:nvGrpSpPr>
            <p:cNvPr id="6023" name="Google Shape;6023;p79"/>
            <p:cNvGrpSpPr/>
            <p:nvPr/>
          </p:nvGrpSpPr>
          <p:grpSpPr>
            <a:xfrm>
              <a:off x="729238" y="1179665"/>
              <a:ext cx="80700" cy="1526144"/>
              <a:chOff x="729238" y="1179665"/>
              <a:chExt cx="80700" cy="1526144"/>
            </a:xfrm>
          </p:grpSpPr>
          <p:sp>
            <p:nvSpPr>
              <p:cNvPr id="6024" name="Google Shape;6024;p79"/>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79"/>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79"/>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9"/>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79"/>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79"/>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9"/>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9"/>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79"/>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79"/>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4" name="Google Shape;6034;p79"/>
            <p:cNvGrpSpPr/>
            <p:nvPr/>
          </p:nvGrpSpPr>
          <p:grpSpPr>
            <a:xfrm>
              <a:off x="903098" y="1179665"/>
              <a:ext cx="80700" cy="1526144"/>
              <a:chOff x="903098" y="1179665"/>
              <a:chExt cx="80700" cy="1526144"/>
            </a:xfrm>
          </p:grpSpPr>
          <p:sp>
            <p:nvSpPr>
              <p:cNvPr id="6035" name="Google Shape;6035;p79"/>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79"/>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79"/>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9"/>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9"/>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79"/>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79"/>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9"/>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79"/>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79"/>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5" name="Google Shape;6045;p79"/>
            <p:cNvGrpSpPr/>
            <p:nvPr/>
          </p:nvGrpSpPr>
          <p:grpSpPr>
            <a:xfrm>
              <a:off x="1076958" y="1179665"/>
              <a:ext cx="80700" cy="1526144"/>
              <a:chOff x="1076958" y="1179665"/>
              <a:chExt cx="80700" cy="1526144"/>
            </a:xfrm>
          </p:grpSpPr>
          <p:sp>
            <p:nvSpPr>
              <p:cNvPr id="6046" name="Google Shape;6046;p79"/>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79"/>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79"/>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79"/>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79"/>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79"/>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79"/>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79"/>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79"/>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79"/>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6" name="Google Shape;6056;p79"/>
            <p:cNvGrpSpPr/>
            <p:nvPr/>
          </p:nvGrpSpPr>
          <p:grpSpPr>
            <a:xfrm>
              <a:off x="1247707" y="1179665"/>
              <a:ext cx="80700" cy="1526144"/>
              <a:chOff x="1247707" y="1179665"/>
              <a:chExt cx="80700" cy="1526144"/>
            </a:xfrm>
          </p:grpSpPr>
          <p:sp>
            <p:nvSpPr>
              <p:cNvPr id="6057" name="Google Shape;6057;p79"/>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79"/>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79"/>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9"/>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79"/>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79"/>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79"/>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9"/>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79"/>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79"/>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79"/>
            <p:cNvGrpSpPr/>
            <p:nvPr/>
          </p:nvGrpSpPr>
          <p:grpSpPr>
            <a:xfrm>
              <a:off x="1421567" y="1179665"/>
              <a:ext cx="80700" cy="1526144"/>
              <a:chOff x="1421567" y="1179665"/>
              <a:chExt cx="80700" cy="1526144"/>
            </a:xfrm>
          </p:grpSpPr>
          <p:sp>
            <p:nvSpPr>
              <p:cNvPr id="6068" name="Google Shape;6068;p79"/>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79"/>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79"/>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79"/>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79"/>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9"/>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9"/>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79"/>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79"/>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79"/>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8" name="Google Shape;6078;p79"/>
            <p:cNvGrpSpPr/>
            <p:nvPr/>
          </p:nvGrpSpPr>
          <p:grpSpPr>
            <a:xfrm>
              <a:off x="1592327" y="1179665"/>
              <a:ext cx="80700" cy="1526144"/>
              <a:chOff x="1592327" y="1179665"/>
              <a:chExt cx="80700" cy="1526144"/>
            </a:xfrm>
          </p:grpSpPr>
          <p:sp>
            <p:nvSpPr>
              <p:cNvPr id="6079" name="Google Shape;6079;p79"/>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79"/>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9"/>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79"/>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79"/>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79"/>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79"/>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79"/>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79"/>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79"/>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9" name="Google Shape;6089;p79"/>
            <p:cNvGrpSpPr/>
            <p:nvPr/>
          </p:nvGrpSpPr>
          <p:grpSpPr>
            <a:xfrm>
              <a:off x="1766187" y="1179665"/>
              <a:ext cx="80700" cy="1526144"/>
              <a:chOff x="1766187" y="1179665"/>
              <a:chExt cx="80700" cy="1526144"/>
            </a:xfrm>
          </p:grpSpPr>
          <p:sp>
            <p:nvSpPr>
              <p:cNvPr id="6090" name="Google Shape;6090;p79"/>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79"/>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79"/>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79"/>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79"/>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9"/>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79"/>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79"/>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79"/>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9"/>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0" name="Google Shape;6100;p79"/>
            <p:cNvGrpSpPr/>
            <p:nvPr/>
          </p:nvGrpSpPr>
          <p:grpSpPr>
            <a:xfrm>
              <a:off x="1936935" y="1179665"/>
              <a:ext cx="80700" cy="1526144"/>
              <a:chOff x="1936935" y="1179665"/>
              <a:chExt cx="80700" cy="1526144"/>
            </a:xfrm>
          </p:grpSpPr>
          <p:sp>
            <p:nvSpPr>
              <p:cNvPr id="6101" name="Google Shape;6101;p79"/>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79"/>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79"/>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79"/>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9"/>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79"/>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79"/>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79"/>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9"/>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79"/>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1" name="Google Shape;6111;p79"/>
            <p:cNvGrpSpPr/>
            <p:nvPr/>
          </p:nvGrpSpPr>
          <p:grpSpPr>
            <a:xfrm>
              <a:off x="2110795" y="1179665"/>
              <a:ext cx="80700" cy="1526144"/>
              <a:chOff x="2110795" y="1179665"/>
              <a:chExt cx="80700" cy="1526144"/>
            </a:xfrm>
          </p:grpSpPr>
          <p:sp>
            <p:nvSpPr>
              <p:cNvPr id="6112" name="Google Shape;6112;p79"/>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9"/>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9"/>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79"/>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79"/>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79"/>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79"/>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9"/>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9"/>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79"/>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2" name="Google Shape;6122;p79"/>
            <p:cNvGrpSpPr/>
            <p:nvPr/>
          </p:nvGrpSpPr>
          <p:grpSpPr>
            <a:xfrm>
              <a:off x="2284655" y="1179665"/>
              <a:ext cx="80700" cy="1526144"/>
              <a:chOff x="2284655" y="1179665"/>
              <a:chExt cx="80700" cy="1526144"/>
            </a:xfrm>
          </p:grpSpPr>
          <p:sp>
            <p:nvSpPr>
              <p:cNvPr id="6123" name="Google Shape;6123;p79"/>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79"/>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9"/>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9"/>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79"/>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79"/>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9"/>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9"/>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9"/>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9"/>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33" name="Google Shape;6133;p79"/>
          <p:cNvGrpSpPr/>
          <p:nvPr/>
        </p:nvGrpSpPr>
        <p:grpSpPr>
          <a:xfrm>
            <a:off x="2623904" y="1198803"/>
            <a:ext cx="1364248" cy="1102133"/>
            <a:chOff x="2623904" y="1198803"/>
            <a:chExt cx="1364248" cy="1102133"/>
          </a:xfrm>
        </p:grpSpPr>
        <p:grpSp>
          <p:nvGrpSpPr>
            <p:cNvPr id="6134" name="Google Shape;6134;p79"/>
            <p:cNvGrpSpPr/>
            <p:nvPr/>
          </p:nvGrpSpPr>
          <p:grpSpPr>
            <a:xfrm>
              <a:off x="2623907" y="1198803"/>
              <a:ext cx="1364245" cy="273000"/>
              <a:chOff x="2623907" y="1198803"/>
              <a:chExt cx="1364245" cy="273000"/>
            </a:xfrm>
          </p:grpSpPr>
          <p:sp>
            <p:nvSpPr>
              <p:cNvPr id="6135" name="Google Shape;6135;p79"/>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9"/>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9"/>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9"/>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9"/>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79"/>
            <p:cNvGrpSpPr/>
            <p:nvPr/>
          </p:nvGrpSpPr>
          <p:grpSpPr>
            <a:xfrm>
              <a:off x="2623904" y="1476964"/>
              <a:ext cx="1364245" cy="273000"/>
              <a:chOff x="2623904" y="1476964"/>
              <a:chExt cx="1364245" cy="273000"/>
            </a:xfrm>
          </p:grpSpPr>
          <p:sp>
            <p:nvSpPr>
              <p:cNvPr id="6141" name="Google Shape;6141;p79"/>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79"/>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9"/>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9"/>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9"/>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6" name="Google Shape;6146;p79"/>
            <p:cNvGrpSpPr/>
            <p:nvPr/>
          </p:nvGrpSpPr>
          <p:grpSpPr>
            <a:xfrm>
              <a:off x="2623907" y="1749775"/>
              <a:ext cx="1364245" cy="273000"/>
              <a:chOff x="2623907" y="1749775"/>
              <a:chExt cx="1364245" cy="273000"/>
            </a:xfrm>
          </p:grpSpPr>
          <p:sp>
            <p:nvSpPr>
              <p:cNvPr id="6147" name="Google Shape;6147;p79"/>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9"/>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9"/>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79"/>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9"/>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2" name="Google Shape;6152;p79"/>
            <p:cNvGrpSpPr/>
            <p:nvPr/>
          </p:nvGrpSpPr>
          <p:grpSpPr>
            <a:xfrm>
              <a:off x="2623904" y="2027936"/>
              <a:ext cx="1364245" cy="273000"/>
              <a:chOff x="2623904" y="2027936"/>
              <a:chExt cx="1364245" cy="273000"/>
            </a:xfrm>
          </p:grpSpPr>
          <p:sp>
            <p:nvSpPr>
              <p:cNvPr id="6153" name="Google Shape;6153;p79"/>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79"/>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9"/>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9"/>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9"/>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58" name="Google Shape;6158;p79"/>
          <p:cNvGrpSpPr/>
          <p:nvPr/>
        </p:nvGrpSpPr>
        <p:grpSpPr>
          <a:xfrm>
            <a:off x="2613365" y="2657876"/>
            <a:ext cx="1387541" cy="159124"/>
            <a:chOff x="3200660" y="2180272"/>
            <a:chExt cx="2563824" cy="378237"/>
          </a:xfrm>
        </p:grpSpPr>
        <p:sp>
          <p:nvSpPr>
            <p:cNvPr id="6159" name="Google Shape;6159;p79"/>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9"/>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9"/>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9"/>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79"/>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9"/>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9"/>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9"/>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9"/>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9"/>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9"/>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9"/>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79"/>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9"/>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9"/>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79"/>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79"/>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79"/>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7" name="Google Shape;6177;p79"/>
          <p:cNvGrpSpPr/>
          <p:nvPr/>
        </p:nvGrpSpPr>
        <p:grpSpPr>
          <a:xfrm>
            <a:off x="2609890" y="2935640"/>
            <a:ext cx="1390502" cy="159625"/>
            <a:chOff x="3530150" y="2790075"/>
            <a:chExt cx="1962600" cy="225300"/>
          </a:xfrm>
        </p:grpSpPr>
        <p:sp>
          <p:nvSpPr>
            <p:cNvPr id="6178" name="Google Shape;6178;p79"/>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9"/>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0" name="Google Shape;6180;p79"/>
          <p:cNvGrpSpPr/>
          <p:nvPr/>
        </p:nvGrpSpPr>
        <p:grpSpPr>
          <a:xfrm>
            <a:off x="2609948" y="3213905"/>
            <a:ext cx="1411629" cy="154175"/>
            <a:chOff x="3558802" y="4011244"/>
            <a:chExt cx="1866000" cy="111600"/>
          </a:xfrm>
        </p:grpSpPr>
        <p:sp>
          <p:nvSpPr>
            <p:cNvPr id="6181" name="Google Shape;6181;p79"/>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79"/>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3" name="Google Shape;6183;p79"/>
          <p:cNvGrpSpPr/>
          <p:nvPr/>
        </p:nvGrpSpPr>
        <p:grpSpPr>
          <a:xfrm>
            <a:off x="2610235" y="2419475"/>
            <a:ext cx="1383503" cy="119761"/>
            <a:chOff x="3465975" y="2270258"/>
            <a:chExt cx="1986364" cy="171947"/>
          </a:xfrm>
        </p:grpSpPr>
        <p:sp>
          <p:nvSpPr>
            <p:cNvPr id="6184" name="Google Shape;6184;p79"/>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79"/>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9"/>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79"/>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79"/>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9"/>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9"/>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9"/>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2" name="Google Shape;6192;p79"/>
          <p:cNvGrpSpPr/>
          <p:nvPr/>
        </p:nvGrpSpPr>
        <p:grpSpPr>
          <a:xfrm>
            <a:off x="2621243" y="3783248"/>
            <a:ext cx="1369531" cy="195460"/>
            <a:chOff x="723300" y="4253549"/>
            <a:chExt cx="2276482" cy="324900"/>
          </a:xfrm>
        </p:grpSpPr>
        <p:sp>
          <p:nvSpPr>
            <p:cNvPr id="6193" name="Google Shape;6193;p79"/>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79"/>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9"/>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79"/>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9"/>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8" name="Google Shape;6198;p79"/>
          <p:cNvGrpSpPr/>
          <p:nvPr/>
        </p:nvGrpSpPr>
        <p:grpSpPr>
          <a:xfrm>
            <a:off x="2610803" y="3484489"/>
            <a:ext cx="1389066" cy="180119"/>
            <a:chOff x="705948" y="3788465"/>
            <a:chExt cx="2308953" cy="299400"/>
          </a:xfrm>
        </p:grpSpPr>
        <p:sp>
          <p:nvSpPr>
            <p:cNvPr id="6199" name="Google Shape;6199;p79"/>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79"/>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9"/>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9"/>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79"/>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79"/>
          <p:cNvGrpSpPr/>
          <p:nvPr/>
        </p:nvGrpSpPr>
        <p:grpSpPr>
          <a:xfrm>
            <a:off x="4207794" y="2088443"/>
            <a:ext cx="1433821" cy="191501"/>
            <a:chOff x="4273350" y="2088443"/>
            <a:chExt cx="1433821" cy="191501"/>
          </a:xfrm>
        </p:grpSpPr>
        <p:grpSp>
          <p:nvGrpSpPr>
            <p:cNvPr id="6205" name="Google Shape;6205;p79"/>
            <p:cNvGrpSpPr/>
            <p:nvPr/>
          </p:nvGrpSpPr>
          <p:grpSpPr>
            <a:xfrm>
              <a:off x="4273350" y="2088443"/>
              <a:ext cx="1433821" cy="0"/>
              <a:chOff x="5224975" y="2962250"/>
              <a:chExt cx="1544400" cy="0"/>
            </a:xfrm>
          </p:grpSpPr>
          <p:cxnSp>
            <p:nvCxnSpPr>
              <p:cNvPr id="6206" name="Google Shape;6206;p7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07" name="Google Shape;6207;p79"/>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208" name="Google Shape;6208;p79"/>
            <p:cNvGrpSpPr/>
            <p:nvPr/>
          </p:nvGrpSpPr>
          <p:grpSpPr>
            <a:xfrm>
              <a:off x="4273350" y="2279944"/>
              <a:ext cx="1433821" cy="0"/>
              <a:chOff x="5224975" y="2962250"/>
              <a:chExt cx="1544400" cy="0"/>
            </a:xfrm>
          </p:grpSpPr>
          <p:cxnSp>
            <p:nvCxnSpPr>
              <p:cNvPr id="6209" name="Google Shape;6209;p7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10" name="Google Shape;6210;p79"/>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211" name="Google Shape;6211;p79"/>
          <p:cNvGrpSpPr/>
          <p:nvPr/>
        </p:nvGrpSpPr>
        <p:grpSpPr>
          <a:xfrm>
            <a:off x="2658741" y="4097347"/>
            <a:ext cx="1304609" cy="294074"/>
            <a:chOff x="2658741" y="4097347"/>
            <a:chExt cx="1304609" cy="294074"/>
          </a:xfrm>
        </p:grpSpPr>
        <p:grpSp>
          <p:nvGrpSpPr>
            <p:cNvPr id="6212" name="Google Shape;6212;p79"/>
            <p:cNvGrpSpPr/>
            <p:nvPr/>
          </p:nvGrpSpPr>
          <p:grpSpPr>
            <a:xfrm>
              <a:off x="2658741" y="4097347"/>
              <a:ext cx="118572" cy="294074"/>
              <a:chOff x="3343310" y="4475555"/>
              <a:chExt cx="127717" cy="316753"/>
            </a:xfrm>
          </p:grpSpPr>
          <p:sp>
            <p:nvSpPr>
              <p:cNvPr id="6213" name="Google Shape;6213;p7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5" name="Google Shape;6215;p79"/>
            <p:cNvGrpSpPr/>
            <p:nvPr/>
          </p:nvGrpSpPr>
          <p:grpSpPr>
            <a:xfrm>
              <a:off x="3815519" y="4098388"/>
              <a:ext cx="147831" cy="291991"/>
              <a:chOff x="3527539" y="4476677"/>
              <a:chExt cx="159232" cy="314510"/>
            </a:xfrm>
          </p:grpSpPr>
          <p:sp>
            <p:nvSpPr>
              <p:cNvPr id="6216" name="Google Shape;6216;p7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7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8" name="Google Shape;6218;p79"/>
            <p:cNvGrpSpPr/>
            <p:nvPr/>
          </p:nvGrpSpPr>
          <p:grpSpPr>
            <a:xfrm>
              <a:off x="3511696" y="4098388"/>
              <a:ext cx="147831" cy="291991"/>
              <a:chOff x="3527539" y="4476677"/>
              <a:chExt cx="159232" cy="314510"/>
            </a:xfrm>
          </p:grpSpPr>
          <p:sp>
            <p:nvSpPr>
              <p:cNvPr id="6219" name="Google Shape;6219;p7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1" name="Google Shape;6221;p79"/>
            <p:cNvGrpSpPr/>
            <p:nvPr/>
          </p:nvGrpSpPr>
          <p:grpSpPr>
            <a:xfrm>
              <a:off x="3207874" y="4098388"/>
              <a:ext cx="147831" cy="291991"/>
              <a:chOff x="3527539" y="4476677"/>
              <a:chExt cx="159232" cy="314510"/>
            </a:xfrm>
          </p:grpSpPr>
          <p:sp>
            <p:nvSpPr>
              <p:cNvPr id="6222" name="Google Shape;6222;p7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7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4" name="Google Shape;6224;p79"/>
            <p:cNvGrpSpPr/>
            <p:nvPr/>
          </p:nvGrpSpPr>
          <p:grpSpPr>
            <a:xfrm>
              <a:off x="2933305" y="4097347"/>
              <a:ext cx="118572" cy="294074"/>
              <a:chOff x="3343310" y="4475555"/>
              <a:chExt cx="127717" cy="316753"/>
            </a:xfrm>
          </p:grpSpPr>
          <p:sp>
            <p:nvSpPr>
              <p:cNvPr id="6225" name="Google Shape;6225;p7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27" name="Google Shape;6227;p79"/>
          <p:cNvGrpSpPr/>
          <p:nvPr/>
        </p:nvGrpSpPr>
        <p:grpSpPr>
          <a:xfrm>
            <a:off x="4209349" y="1176041"/>
            <a:ext cx="1430711" cy="751237"/>
            <a:chOff x="5159450" y="1919950"/>
            <a:chExt cx="1541050" cy="862500"/>
          </a:xfrm>
        </p:grpSpPr>
        <p:sp>
          <p:nvSpPr>
            <p:cNvPr id="6228" name="Google Shape;6228;p79"/>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229" name="Google Shape;6229;p79"/>
            <p:cNvGrpSpPr/>
            <p:nvPr/>
          </p:nvGrpSpPr>
          <p:grpSpPr>
            <a:xfrm>
              <a:off x="5159450" y="1919950"/>
              <a:ext cx="1541050" cy="862500"/>
              <a:chOff x="5159450" y="1919950"/>
              <a:chExt cx="1541050" cy="862500"/>
            </a:xfrm>
          </p:grpSpPr>
          <p:cxnSp>
            <p:nvCxnSpPr>
              <p:cNvPr id="6230" name="Google Shape;6230;p79"/>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231" name="Google Shape;6231;p79"/>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232" name="Google Shape;6232;p79"/>
          <p:cNvGrpSpPr/>
          <p:nvPr/>
        </p:nvGrpSpPr>
        <p:grpSpPr>
          <a:xfrm>
            <a:off x="4257486" y="2439811"/>
            <a:ext cx="1334436" cy="967914"/>
            <a:chOff x="4294923" y="2439811"/>
            <a:chExt cx="1334436" cy="967914"/>
          </a:xfrm>
        </p:grpSpPr>
        <p:grpSp>
          <p:nvGrpSpPr>
            <p:cNvPr id="6233" name="Google Shape;6233;p79"/>
            <p:cNvGrpSpPr/>
            <p:nvPr/>
          </p:nvGrpSpPr>
          <p:grpSpPr>
            <a:xfrm>
              <a:off x="4960455" y="2469658"/>
              <a:ext cx="668904" cy="885524"/>
              <a:chOff x="4960455" y="2469658"/>
              <a:chExt cx="668904" cy="885524"/>
            </a:xfrm>
          </p:grpSpPr>
          <p:sp>
            <p:nvSpPr>
              <p:cNvPr id="6234" name="Google Shape;6234;p79"/>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79"/>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7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7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7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7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0" name="Google Shape;6240;p79"/>
            <p:cNvGrpSpPr/>
            <p:nvPr/>
          </p:nvGrpSpPr>
          <p:grpSpPr>
            <a:xfrm>
              <a:off x="4294923" y="2469658"/>
              <a:ext cx="668951" cy="885524"/>
              <a:chOff x="4294923" y="2469658"/>
              <a:chExt cx="668951" cy="885524"/>
            </a:xfrm>
          </p:grpSpPr>
          <p:sp>
            <p:nvSpPr>
              <p:cNvPr id="6241" name="Google Shape;6241;p79"/>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9"/>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7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7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7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7" name="Google Shape;6247;p7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8" name="Google Shape;6248;p79"/>
          <p:cNvGrpSpPr/>
          <p:nvPr/>
        </p:nvGrpSpPr>
        <p:grpSpPr>
          <a:xfrm>
            <a:off x="4243690" y="3494256"/>
            <a:ext cx="1430949" cy="897289"/>
            <a:chOff x="4351371" y="3547942"/>
            <a:chExt cx="1345130" cy="843475"/>
          </a:xfrm>
        </p:grpSpPr>
        <p:grpSp>
          <p:nvGrpSpPr>
            <p:cNvPr id="6249" name="Google Shape;6249;p79"/>
            <p:cNvGrpSpPr/>
            <p:nvPr/>
          </p:nvGrpSpPr>
          <p:grpSpPr>
            <a:xfrm>
              <a:off x="4351371" y="4209917"/>
              <a:ext cx="1345130" cy="181500"/>
              <a:chOff x="4351371" y="4209917"/>
              <a:chExt cx="1345130" cy="181500"/>
            </a:xfrm>
          </p:grpSpPr>
          <p:sp>
            <p:nvSpPr>
              <p:cNvPr id="6250" name="Google Shape;6250;p79"/>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51" name="Google Shape;6251;p79"/>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252" name="Google Shape;6252;p79"/>
            <p:cNvGrpSpPr/>
            <p:nvPr/>
          </p:nvGrpSpPr>
          <p:grpSpPr>
            <a:xfrm>
              <a:off x="4403010" y="3985221"/>
              <a:ext cx="1109518" cy="181500"/>
              <a:chOff x="4403010" y="3985221"/>
              <a:chExt cx="1109518" cy="181500"/>
            </a:xfrm>
          </p:grpSpPr>
          <p:sp>
            <p:nvSpPr>
              <p:cNvPr id="6253" name="Google Shape;6253;p79"/>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54" name="Google Shape;6254;p79"/>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255" name="Google Shape;6255;p79"/>
            <p:cNvGrpSpPr/>
            <p:nvPr/>
          </p:nvGrpSpPr>
          <p:grpSpPr>
            <a:xfrm>
              <a:off x="4618704" y="3766582"/>
              <a:ext cx="807858" cy="181500"/>
              <a:chOff x="4618704" y="3766582"/>
              <a:chExt cx="807858" cy="181500"/>
            </a:xfrm>
          </p:grpSpPr>
          <p:sp>
            <p:nvSpPr>
              <p:cNvPr id="6256" name="Google Shape;6256;p79"/>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57" name="Google Shape;6257;p79"/>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258" name="Google Shape;6258;p79"/>
            <p:cNvGrpSpPr/>
            <p:nvPr/>
          </p:nvGrpSpPr>
          <p:grpSpPr>
            <a:xfrm>
              <a:off x="4735238" y="3547942"/>
              <a:ext cx="462839" cy="181500"/>
              <a:chOff x="4735238" y="3547942"/>
              <a:chExt cx="462839" cy="181500"/>
            </a:xfrm>
          </p:grpSpPr>
          <p:sp>
            <p:nvSpPr>
              <p:cNvPr id="6259" name="Google Shape;6259;p79"/>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60" name="Google Shape;6260;p79"/>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261" name="Google Shape;6261;p79"/>
          <p:cNvGrpSpPr/>
          <p:nvPr/>
        </p:nvGrpSpPr>
        <p:grpSpPr>
          <a:xfrm>
            <a:off x="7420047" y="2429580"/>
            <a:ext cx="1020955" cy="928853"/>
            <a:chOff x="926675" y="238125"/>
            <a:chExt cx="5755100" cy="5232975"/>
          </a:xfrm>
        </p:grpSpPr>
        <p:sp>
          <p:nvSpPr>
            <p:cNvPr id="6262" name="Google Shape;6262;p79"/>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9"/>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9"/>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9"/>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6" name="Google Shape;6266;p79"/>
          <p:cNvGrpSpPr/>
          <p:nvPr/>
        </p:nvGrpSpPr>
        <p:grpSpPr>
          <a:xfrm>
            <a:off x="727421" y="2828315"/>
            <a:ext cx="1695374" cy="1560837"/>
            <a:chOff x="727421" y="2828315"/>
            <a:chExt cx="1695374" cy="1560837"/>
          </a:xfrm>
        </p:grpSpPr>
        <p:grpSp>
          <p:nvGrpSpPr>
            <p:cNvPr id="6267" name="Google Shape;6267;p79"/>
            <p:cNvGrpSpPr/>
            <p:nvPr/>
          </p:nvGrpSpPr>
          <p:grpSpPr>
            <a:xfrm>
              <a:off x="727421" y="2828315"/>
              <a:ext cx="1695374" cy="1560837"/>
              <a:chOff x="734799" y="2782450"/>
              <a:chExt cx="1571100" cy="1577400"/>
            </a:xfrm>
          </p:grpSpPr>
          <p:cxnSp>
            <p:nvCxnSpPr>
              <p:cNvPr id="6268" name="Google Shape;6268;p79"/>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269" name="Google Shape;6269;p79"/>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270" name="Google Shape;6270;p79"/>
            <p:cNvGrpSpPr/>
            <p:nvPr/>
          </p:nvGrpSpPr>
          <p:grpSpPr>
            <a:xfrm>
              <a:off x="819108" y="2882501"/>
              <a:ext cx="1556791" cy="1426186"/>
              <a:chOff x="819108" y="2882501"/>
              <a:chExt cx="1556791" cy="1426186"/>
            </a:xfrm>
          </p:grpSpPr>
          <p:grpSp>
            <p:nvGrpSpPr>
              <p:cNvPr id="6271" name="Google Shape;6271;p79"/>
              <p:cNvGrpSpPr/>
              <p:nvPr/>
            </p:nvGrpSpPr>
            <p:grpSpPr>
              <a:xfrm>
                <a:off x="819108" y="2882501"/>
                <a:ext cx="103104" cy="1426186"/>
                <a:chOff x="4674013" y="3100904"/>
                <a:chExt cx="122758" cy="1698043"/>
              </a:xfrm>
            </p:grpSpPr>
            <p:sp>
              <p:nvSpPr>
                <p:cNvPr id="6272" name="Google Shape;6272;p79"/>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9"/>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9"/>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79"/>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9"/>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9"/>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9"/>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79"/>
              <p:cNvGrpSpPr/>
              <p:nvPr/>
            </p:nvGrpSpPr>
            <p:grpSpPr>
              <a:xfrm>
                <a:off x="1062475" y="2882501"/>
                <a:ext cx="103104" cy="1426186"/>
                <a:chOff x="4940438" y="3100904"/>
                <a:chExt cx="122758" cy="1698043"/>
              </a:xfrm>
            </p:grpSpPr>
            <p:sp>
              <p:nvSpPr>
                <p:cNvPr id="6280" name="Google Shape;6280;p79"/>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79"/>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79"/>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9"/>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9"/>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9"/>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9"/>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79"/>
              <p:cNvGrpSpPr/>
              <p:nvPr/>
            </p:nvGrpSpPr>
            <p:grpSpPr>
              <a:xfrm>
                <a:off x="1299324" y="2882501"/>
                <a:ext cx="103104" cy="1426186"/>
                <a:chOff x="5206863" y="3100904"/>
                <a:chExt cx="122758" cy="1698043"/>
              </a:xfrm>
            </p:grpSpPr>
            <p:sp>
              <p:nvSpPr>
                <p:cNvPr id="6288" name="Google Shape;6288;p7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79"/>
              <p:cNvGrpSpPr/>
              <p:nvPr/>
            </p:nvGrpSpPr>
            <p:grpSpPr>
              <a:xfrm>
                <a:off x="1786057" y="2882501"/>
                <a:ext cx="103104" cy="1426186"/>
                <a:chOff x="6006138" y="3143629"/>
                <a:chExt cx="122758" cy="1698043"/>
              </a:xfrm>
            </p:grpSpPr>
            <p:sp>
              <p:nvSpPr>
                <p:cNvPr id="6296" name="Google Shape;6296;p7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3" name="Google Shape;6303;p79"/>
              <p:cNvGrpSpPr/>
              <p:nvPr/>
            </p:nvGrpSpPr>
            <p:grpSpPr>
              <a:xfrm>
                <a:off x="2029422" y="2882501"/>
                <a:ext cx="103104" cy="1426186"/>
                <a:chOff x="6805413" y="3100904"/>
                <a:chExt cx="122758" cy="1698043"/>
              </a:xfrm>
            </p:grpSpPr>
            <p:sp>
              <p:nvSpPr>
                <p:cNvPr id="6304" name="Google Shape;6304;p79"/>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9"/>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9"/>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79"/>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79"/>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9"/>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9"/>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1" name="Google Shape;6311;p79"/>
              <p:cNvGrpSpPr/>
              <p:nvPr/>
            </p:nvGrpSpPr>
            <p:grpSpPr>
              <a:xfrm>
                <a:off x="2272795" y="2882501"/>
                <a:ext cx="103104" cy="1426186"/>
                <a:chOff x="5206863" y="3100904"/>
                <a:chExt cx="122758" cy="1698043"/>
              </a:xfrm>
            </p:grpSpPr>
            <p:sp>
              <p:nvSpPr>
                <p:cNvPr id="6312" name="Google Shape;6312;p7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7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7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9" name="Google Shape;6319;p79"/>
              <p:cNvGrpSpPr/>
              <p:nvPr/>
            </p:nvGrpSpPr>
            <p:grpSpPr>
              <a:xfrm>
                <a:off x="1542694" y="2882501"/>
                <a:ext cx="103104" cy="1426186"/>
                <a:chOff x="6006138" y="3143629"/>
                <a:chExt cx="122758" cy="1698043"/>
              </a:xfrm>
            </p:grpSpPr>
            <p:sp>
              <p:nvSpPr>
                <p:cNvPr id="6320" name="Google Shape;6320;p7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7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7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7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7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27" name="Google Shape;6327;p79"/>
          <p:cNvGrpSpPr/>
          <p:nvPr/>
        </p:nvGrpSpPr>
        <p:grpSpPr>
          <a:xfrm>
            <a:off x="5683472" y="3518037"/>
            <a:ext cx="2749952" cy="870677"/>
            <a:chOff x="238125" y="1725700"/>
            <a:chExt cx="7139025" cy="2260325"/>
          </a:xfrm>
        </p:grpSpPr>
        <p:sp>
          <p:nvSpPr>
            <p:cNvPr id="6328" name="Google Shape;6328;p79"/>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9"/>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79"/>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9"/>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79"/>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79"/>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9"/>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79"/>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79"/>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79"/>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8" name="Google Shape;6338;p79"/>
          <p:cNvGrpSpPr/>
          <p:nvPr/>
        </p:nvGrpSpPr>
        <p:grpSpPr>
          <a:xfrm>
            <a:off x="5953636" y="2459783"/>
            <a:ext cx="1105452" cy="916747"/>
            <a:chOff x="5249100" y="1210600"/>
            <a:chExt cx="3502700" cy="2904775"/>
          </a:xfrm>
        </p:grpSpPr>
        <p:sp>
          <p:nvSpPr>
            <p:cNvPr id="6339" name="Google Shape;6339;p79"/>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79"/>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79"/>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9"/>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43" name="Google Shape;6343;p79"/>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344" name="Google Shape;6344;p79"/>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345" name="Google Shape;6345;p79"/>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346" name="Google Shape;6346;p79"/>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347" name="Google Shape;6347;p79"/>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79"/>
          <p:cNvGrpSpPr/>
          <p:nvPr/>
        </p:nvGrpSpPr>
        <p:grpSpPr>
          <a:xfrm>
            <a:off x="7136183" y="1179201"/>
            <a:ext cx="1304650" cy="1124856"/>
            <a:chOff x="7287122" y="1165658"/>
            <a:chExt cx="1219413" cy="1051365"/>
          </a:xfrm>
        </p:grpSpPr>
        <p:grpSp>
          <p:nvGrpSpPr>
            <p:cNvPr id="6349" name="Google Shape;6349;p79"/>
            <p:cNvGrpSpPr/>
            <p:nvPr/>
          </p:nvGrpSpPr>
          <p:grpSpPr>
            <a:xfrm>
              <a:off x="7287122" y="1969723"/>
              <a:ext cx="1219413" cy="247300"/>
              <a:chOff x="7287122" y="1969723"/>
              <a:chExt cx="1219413" cy="247300"/>
            </a:xfrm>
          </p:grpSpPr>
          <p:sp>
            <p:nvSpPr>
              <p:cNvPr id="6350" name="Google Shape;6350;p79"/>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1" name="Google Shape;6351;p79"/>
              <p:cNvGrpSpPr/>
              <p:nvPr/>
            </p:nvGrpSpPr>
            <p:grpSpPr>
              <a:xfrm>
                <a:off x="7287122" y="2063892"/>
                <a:ext cx="1151753" cy="73428"/>
                <a:chOff x="7287122" y="2063892"/>
                <a:chExt cx="1151753" cy="73428"/>
              </a:xfrm>
            </p:grpSpPr>
            <p:sp>
              <p:nvSpPr>
                <p:cNvPr id="6352" name="Google Shape;6352;p79"/>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53" name="Google Shape;6353;p79"/>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354" name="Google Shape;6354;p79"/>
            <p:cNvGrpSpPr/>
            <p:nvPr/>
          </p:nvGrpSpPr>
          <p:grpSpPr>
            <a:xfrm>
              <a:off x="7287122" y="1712201"/>
              <a:ext cx="1219403" cy="246767"/>
              <a:chOff x="7287122" y="1712201"/>
              <a:chExt cx="1219403" cy="246767"/>
            </a:xfrm>
          </p:grpSpPr>
          <p:sp>
            <p:nvSpPr>
              <p:cNvPr id="6355" name="Google Shape;6355;p79"/>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6" name="Google Shape;6356;p79"/>
              <p:cNvGrpSpPr/>
              <p:nvPr/>
            </p:nvGrpSpPr>
            <p:grpSpPr>
              <a:xfrm>
                <a:off x="7287122" y="1842861"/>
                <a:ext cx="1005303" cy="73419"/>
                <a:chOff x="7287122" y="1842861"/>
                <a:chExt cx="1005303" cy="73419"/>
              </a:xfrm>
            </p:grpSpPr>
            <p:sp>
              <p:nvSpPr>
                <p:cNvPr id="6357" name="Google Shape;6357;p79"/>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58" name="Google Shape;6358;p79"/>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359" name="Google Shape;6359;p79"/>
            <p:cNvGrpSpPr/>
            <p:nvPr/>
          </p:nvGrpSpPr>
          <p:grpSpPr>
            <a:xfrm>
              <a:off x="7287122" y="1447520"/>
              <a:ext cx="1219403" cy="286667"/>
              <a:chOff x="7287122" y="1447520"/>
              <a:chExt cx="1219403" cy="286667"/>
            </a:xfrm>
          </p:grpSpPr>
          <p:sp>
            <p:nvSpPr>
              <p:cNvPr id="6360" name="Google Shape;6360;p79"/>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1" name="Google Shape;6361;p79"/>
              <p:cNvGrpSpPr/>
              <p:nvPr/>
            </p:nvGrpSpPr>
            <p:grpSpPr>
              <a:xfrm>
                <a:off x="7287122" y="1581977"/>
                <a:ext cx="852803" cy="73428"/>
                <a:chOff x="7287122" y="1581977"/>
                <a:chExt cx="852803" cy="73428"/>
              </a:xfrm>
            </p:grpSpPr>
            <p:sp>
              <p:nvSpPr>
                <p:cNvPr id="6362" name="Google Shape;6362;p79"/>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63" name="Google Shape;6363;p79"/>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364" name="Google Shape;6364;p79"/>
            <p:cNvGrpSpPr/>
            <p:nvPr/>
          </p:nvGrpSpPr>
          <p:grpSpPr>
            <a:xfrm>
              <a:off x="7287122" y="1165658"/>
              <a:ext cx="1219403" cy="344253"/>
              <a:chOff x="7287122" y="1165658"/>
              <a:chExt cx="1219403" cy="344253"/>
            </a:xfrm>
          </p:grpSpPr>
          <p:sp>
            <p:nvSpPr>
              <p:cNvPr id="6365" name="Google Shape;6365;p79"/>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6" name="Google Shape;6366;p79"/>
              <p:cNvGrpSpPr/>
              <p:nvPr/>
            </p:nvGrpSpPr>
            <p:grpSpPr>
              <a:xfrm>
                <a:off x="7287122" y="1341025"/>
                <a:ext cx="695703" cy="73419"/>
                <a:chOff x="7287122" y="1341025"/>
                <a:chExt cx="695703" cy="73419"/>
              </a:xfrm>
            </p:grpSpPr>
            <p:sp>
              <p:nvSpPr>
                <p:cNvPr id="6367" name="Google Shape;6367;p79"/>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68" name="Google Shape;6368;p79"/>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369" name="Google Shape;6369;p79"/>
          <p:cNvGrpSpPr/>
          <p:nvPr/>
        </p:nvGrpSpPr>
        <p:grpSpPr>
          <a:xfrm>
            <a:off x="5802676" y="1185224"/>
            <a:ext cx="1397729" cy="1098540"/>
            <a:chOff x="5900602" y="1193063"/>
            <a:chExt cx="1299851" cy="1021707"/>
          </a:xfrm>
        </p:grpSpPr>
        <p:grpSp>
          <p:nvGrpSpPr>
            <p:cNvPr id="6370" name="Google Shape;6370;p79"/>
            <p:cNvGrpSpPr/>
            <p:nvPr/>
          </p:nvGrpSpPr>
          <p:grpSpPr>
            <a:xfrm>
              <a:off x="6520337" y="1193063"/>
              <a:ext cx="341815" cy="799959"/>
              <a:chOff x="6520337" y="1193063"/>
              <a:chExt cx="341815" cy="799959"/>
            </a:xfrm>
          </p:grpSpPr>
          <p:grpSp>
            <p:nvGrpSpPr>
              <p:cNvPr id="6371" name="Google Shape;6371;p79"/>
              <p:cNvGrpSpPr/>
              <p:nvPr/>
            </p:nvGrpSpPr>
            <p:grpSpPr>
              <a:xfrm>
                <a:off x="6520337" y="1589527"/>
                <a:ext cx="213950" cy="403494"/>
                <a:chOff x="6520337" y="1589527"/>
                <a:chExt cx="213950" cy="403494"/>
              </a:xfrm>
            </p:grpSpPr>
            <p:sp>
              <p:nvSpPr>
                <p:cNvPr id="6372" name="Google Shape;6372;p79"/>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9"/>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6374;p79"/>
              <p:cNvGrpSpPr/>
              <p:nvPr/>
            </p:nvGrpSpPr>
            <p:grpSpPr>
              <a:xfrm>
                <a:off x="6577204" y="1193063"/>
                <a:ext cx="284947" cy="464512"/>
                <a:chOff x="6577204" y="1193063"/>
                <a:chExt cx="284947" cy="464512"/>
              </a:xfrm>
            </p:grpSpPr>
            <p:sp>
              <p:nvSpPr>
                <p:cNvPr id="6375" name="Google Shape;6375;p79"/>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76" name="Google Shape;6376;p79"/>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377" name="Google Shape;6377;p79"/>
            <p:cNvGrpSpPr/>
            <p:nvPr/>
          </p:nvGrpSpPr>
          <p:grpSpPr>
            <a:xfrm>
              <a:off x="6238903" y="1193063"/>
              <a:ext cx="300475" cy="900152"/>
              <a:chOff x="6238903" y="1193063"/>
              <a:chExt cx="300475" cy="900152"/>
            </a:xfrm>
          </p:grpSpPr>
          <p:grpSp>
            <p:nvGrpSpPr>
              <p:cNvPr id="6378" name="Google Shape;6378;p79"/>
              <p:cNvGrpSpPr/>
              <p:nvPr/>
            </p:nvGrpSpPr>
            <p:grpSpPr>
              <a:xfrm>
                <a:off x="6290865" y="1489315"/>
                <a:ext cx="248514" cy="603900"/>
                <a:chOff x="6290865" y="1489315"/>
                <a:chExt cx="248514" cy="603900"/>
              </a:xfrm>
            </p:grpSpPr>
            <p:sp>
              <p:nvSpPr>
                <p:cNvPr id="6379" name="Google Shape;6379;p79"/>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79"/>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1" name="Google Shape;6381;p79"/>
              <p:cNvGrpSpPr/>
              <p:nvPr/>
            </p:nvGrpSpPr>
            <p:grpSpPr>
              <a:xfrm>
                <a:off x="6238903" y="1193063"/>
                <a:ext cx="284947" cy="333087"/>
                <a:chOff x="6238903" y="1193063"/>
                <a:chExt cx="284947" cy="333087"/>
              </a:xfrm>
            </p:grpSpPr>
            <p:sp>
              <p:nvSpPr>
                <p:cNvPr id="6382" name="Google Shape;6382;p79"/>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83" name="Google Shape;6383;p79"/>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384" name="Google Shape;6384;p79"/>
            <p:cNvGrpSpPr/>
            <p:nvPr/>
          </p:nvGrpSpPr>
          <p:grpSpPr>
            <a:xfrm>
              <a:off x="5900602" y="1193063"/>
              <a:ext cx="444345" cy="1021707"/>
              <a:chOff x="5900602" y="1193063"/>
              <a:chExt cx="444345" cy="1021707"/>
            </a:xfrm>
          </p:grpSpPr>
          <p:grpSp>
            <p:nvGrpSpPr>
              <p:cNvPr id="6385" name="Google Shape;6385;p79"/>
              <p:cNvGrpSpPr/>
              <p:nvPr/>
            </p:nvGrpSpPr>
            <p:grpSpPr>
              <a:xfrm>
                <a:off x="6046501" y="1367785"/>
                <a:ext cx="298446" cy="846986"/>
                <a:chOff x="6046501" y="1367785"/>
                <a:chExt cx="298446" cy="846986"/>
              </a:xfrm>
            </p:grpSpPr>
            <p:sp>
              <p:nvSpPr>
                <p:cNvPr id="6386" name="Google Shape;6386;p79"/>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79"/>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8" name="Google Shape;6388;p79"/>
              <p:cNvGrpSpPr/>
              <p:nvPr/>
            </p:nvGrpSpPr>
            <p:grpSpPr>
              <a:xfrm>
                <a:off x="5900602" y="1193063"/>
                <a:ext cx="284947" cy="182312"/>
                <a:chOff x="5900602" y="1193063"/>
                <a:chExt cx="284947" cy="182312"/>
              </a:xfrm>
            </p:grpSpPr>
            <p:sp>
              <p:nvSpPr>
                <p:cNvPr id="6389" name="Google Shape;6389;p79"/>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90" name="Google Shape;6390;p79"/>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391" name="Google Shape;6391;p79"/>
            <p:cNvGrpSpPr/>
            <p:nvPr/>
          </p:nvGrpSpPr>
          <p:grpSpPr>
            <a:xfrm>
              <a:off x="6738300" y="1193063"/>
              <a:ext cx="462153" cy="707634"/>
              <a:chOff x="6738300" y="1193063"/>
              <a:chExt cx="462153" cy="707634"/>
            </a:xfrm>
          </p:grpSpPr>
          <p:grpSp>
            <p:nvGrpSpPr>
              <p:cNvPr id="6392" name="Google Shape;6392;p79"/>
              <p:cNvGrpSpPr/>
              <p:nvPr/>
            </p:nvGrpSpPr>
            <p:grpSpPr>
              <a:xfrm>
                <a:off x="6915505" y="1193063"/>
                <a:ext cx="284947" cy="597387"/>
                <a:chOff x="6915505" y="1193063"/>
                <a:chExt cx="284947" cy="597387"/>
              </a:xfrm>
            </p:grpSpPr>
            <p:sp>
              <p:nvSpPr>
                <p:cNvPr id="6393" name="Google Shape;6393;p79"/>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94" name="Google Shape;6394;p79"/>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395" name="Google Shape;6395;p79"/>
              <p:cNvGrpSpPr/>
              <p:nvPr/>
            </p:nvGrpSpPr>
            <p:grpSpPr>
              <a:xfrm>
                <a:off x="6738300" y="1684725"/>
                <a:ext cx="230066" cy="215971"/>
                <a:chOff x="6738300" y="1684725"/>
                <a:chExt cx="230066" cy="215971"/>
              </a:xfrm>
            </p:grpSpPr>
            <p:sp>
              <p:nvSpPr>
                <p:cNvPr id="6396" name="Google Shape;6396;p79"/>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9"/>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01"/>
        <p:cNvGrpSpPr/>
        <p:nvPr/>
      </p:nvGrpSpPr>
      <p:grpSpPr>
        <a:xfrm>
          <a:off x="0" y="0"/>
          <a:ext cx="0" cy="0"/>
          <a:chOff x="0" y="0"/>
          <a:chExt cx="0" cy="0"/>
        </a:xfrm>
      </p:grpSpPr>
      <p:sp>
        <p:nvSpPr>
          <p:cNvPr id="6402" name="Google Shape;6402;p80"/>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403" name="Google Shape;6403;p80"/>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404" name="Google Shape;6404;p80"/>
          <p:cNvGrpSpPr/>
          <p:nvPr/>
        </p:nvGrpSpPr>
        <p:grpSpPr>
          <a:xfrm>
            <a:off x="829359" y="2307635"/>
            <a:ext cx="339235" cy="298186"/>
            <a:chOff x="898875" y="244725"/>
            <a:chExt cx="481800" cy="423500"/>
          </a:xfrm>
        </p:grpSpPr>
        <p:sp>
          <p:nvSpPr>
            <p:cNvPr id="6405" name="Google Shape;6405;p80"/>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6" name="Google Shape;6406;p80"/>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7" name="Google Shape;6407;p80"/>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8" name="Google Shape;6408;p80"/>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9" name="Google Shape;6409;p80"/>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0" name="Google Shape;6410;p80"/>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1" name="Google Shape;6411;p80"/>
          <p:cNvGrpSpPr/>
          <p:nvPr/>
        </p:nvGrpSpPr>
        <p:grpSpPr>
          <a:xfrm>
            <a:off x="1267741" y="2287103"/>
            <a:ext cx="298169" cy="339253"/>
            <a:chOff x="1529350" y="258825"/>
            <a:chExt cx="423475" cy="481825"/>
          </a:xfrm>
        </p:grpSpPr>
        <p:sp>
          <p:nvSpPr>
            <p:cNvPr id="6412" name="Google Shape;6412;p8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3" name="Google Shape;6413;p8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4" name="Google Shape;6414;p80"/>
          <p:cNvGrpSpPr/>
          <p:nvPr/>
        </p:nvGrpSpPr>
        <p:grpSpPr>
          <a:xfrm>
            <a:off x="1660716" y="2367273"/>
            <a:ext cx="340890" cy="178912"/>
            <a:chOff x="2084325" y="363300"/>
            <a:chExt cx="484150" cy="254100"/>
          </a:xfrm>
        </p:grpSpPr>
        <p:sp>
          <p:nvSpPr>
            <p:cNvPr id="6415" name="Google Shape;6415;p80"/>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6" name="Google Shape;6416;p80"/>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7" name="Google Shape;6417;p80"/>
          <p:cNvGrpSpPr/>
          <p:nvPr/>
        </p:nvGrpSpPr>
        <p:grpSpPr>
          <a:xfrm>
            <a:off x="2110011" y="2287102"/>
            <a:ext cx="298169" cy="339253"/>
            <a:chOff x="2707500" y="249400"/>
            <a:chExt cx="423475" cy="481825"/>
          </a:xfrm>
        </p:grpSpPr>
        <p:sp>
          <p:nvSpPr>
            <p:cNvPr id="6418" name="Google Shape;6418;p80"/>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9" name="Google Shape;6419;p80"/>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0" name="Google Shape;6420;p80"/>
          <p:cNvGrpSpPr/>
          <p:nvPr/>
        </p:nvGrpSpPr>
        <p:grpSpPr>
          <a:xfrm>
            <a:off x="2523626" y="2287428"/>
            <a:ext cx="305386" cy="338602"/>
            <a:chOff x="3300325" y="249875"/>
            <a:chExt cx="433725" cy="480900"/>
          </a:xfrm>
        </p:grpSpPr>
        <p:sp>
          <p:nvSpPr>
            <p:cNvPr id="6421" name="Google Shape;6421;p8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2" name="Google Shape;6422;p8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3" name="Google Shape;6423;p8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4" name="Google Shape;6424;p8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5" name="Google Shape;6425;p8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6" name="Google Shape;6426;p8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7" name="Google Shape;6427;p80"/>
          <p:cNvGrpSpPr/>
          <p:nvPr/>
        </p:nvGrpSpPr>
        <p:grpSpPr>
          <a:xfrm>
            <a:off x="2912712" y="2287349"/>
            <a:ext cx="352349" cy="338760"/>
            <a:chOff x="3854700" y="249750"/>
            <a:chExt cx="500425" cy="481125"/>
          </a:xfrm>
        </p:grpSpPr>
        <p:sp>
          <p:nvSpPr>
            <p:cNvPr id="6428" name="Google Shape;6428;p80"/>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9" name="Google Shape;6429;p80"/>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0" name="Google Shape;6430;p80"/>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1" name="Google Shape;6431;p80"/>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2" name="Google Shape;6432;p80"/>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3" name="Google Shape;6433;p80"/>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4" name="Google Shape;6434;p80"/>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5" name="Google Shape;6435;p80"/>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6" name="Google Shape;6436;p80"/>
          <p:cNvGrpSpPr/>
          <p:nvPr/>
        </p:nvGrpSpPr>
        <p:grpSpPr>
          <a:xfrm>
            <a:off x="3330701" y="2287349"/>
            <a:ext cx="352349" cy="338760"/>
            <a:chOff x="4447550" y="249750"/>
            <a:chExt cx="500425" cy="481125"/>
          </a:xfrm>
        </p:grpSpPr>
        <p:sp>
          <p:nvSpPr>
            <p:cNvPr id="6437" name="Google Shape;6437;p80"/>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8" name="Google Shape;6438;p80"/>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9" name="Google Shape;6439;p80"/>
          <p:cNvGrpSpPr/>
          <p:nvPr/>
        </p:nvGrpSpPr>
        <p:grpSpPr>
          <a:xfrm>
            <a:off x="3759902" y="2287102"/>
            <a:ext cx="339253" cy="339253"/>
            <a:chOff x="5049725" y="249400"/>
            <a:chExt cx="481825" cy="481825"/>
          </a:xfrm>
        </p:grpSpPr>
        <p:sp>
          <p:nvSpPr>
            <p:cNvPr id="6440" name="Google Shape;6440;p80"/>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1" name="Google Shape;6441;p80"/>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2" name="Google Shape;6442;p80"/>
          <p:cNvGrpSpPr/>
          <p:nvPr/>
        </p:nvGrpSpPr>
        <p:grpSpPr>
          <a:xfrm>
            <a:off x="4173843" y="2287102"/>
            <a:ext cx="339253" cy="339253"/>
            <a:chOff x="5660400" y="238125"/>
            <a:chExt cx="481825" cy="481825"/>
          </a:xfrm>
        </p:grpSpPr>
        <p:sp>
          <p:nvSpPr>
            <p:cNvPr id="6443" name="Google Shape;6443;p8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4" name="Google Shape;6444;p8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5" name="Google Shape;6445;p80"/>
          <p:cNvGrpSpPr/>
          <p:nvPr/>
        </p:nvGrpSpPr>
        <p:grpSpPr>
          <a:xfrm>
            <a:off x="4590529" y="2287102"/>
            <a:ext cx="339253" cy="339253"/>
            <a:chOff x="6235400" y="249400"/>
            <a:chExt cx="481825" cy="481825"/>
          </a:xfrm>
        </p:grpSpPr>
        <p:sp>
          <p:nvSpPr>
            <p:cNvPr id="6446" name="Google Shape;6446;p80"/>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7" name="Google Shape;6447;p80"/>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8" name="Google Shape;6448;p80"/>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9" name="Google Shape;6449;p80"/>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0" name="Google Shape;6450;p80"/>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1" name="Google Shape;6451;p80"/>
          <p:cNvGrpSpPr/>
          <p:nvPr/>
        </p:nvGrpSpPr>
        <p:grpSpPr>
          <a:xfrm>
            <a:off x="828875" y="2731810"/>
            <a:ext cx="340204" cy="298116"/>
            <a:chOff x="899850" y="871450"/>
            <a:chExt cx="483175" cy="423400"/>
          </a:xfrm>
        </p:grpSpPr>
        <p:sp>
          <p:nvSpPr>
            <p:cNvPr id="6452" name="Google Shape;6452;p80"/>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3" name="Google Shape;6453;p80"/>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4" name="Google Shape;6454;p80"/>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5" name="Google Shape;6455;p80"/>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56" name="Google Shape;6456;p80"/>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57" name="Google Shape;6457;p80"/>
          <p:cNvGrpSpPr/>
          <p:nvPr/>
        </p:nvGrpSpPr>
        <p:grpSpPr>
          <a:xfrm>
            <a:off x="1660875" y="2711232"/>
            <a:ext cx="340573" cy="339271"/>
            <a:chOff x="2085450" y="842250"/>
            <a:chExt cx="483700" cy="481850"/>
          </a:xfrm>
        </p:grpSpPr>
        <p:sp>
          <p:nvSpPr>
            <p:cNvPr id="6458" name="Google Shape;6458;p8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9" name="Google Shape;6459;p8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0" name="Google Shape;6460;p8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1" name="Google Shape;6461;p80"/>
          <p:cNvGrpSpPr/>
          <p:nvPr/>
        </p:nvGrpSpPr>
        <p:grpSpPr>
          <a:xfrm>
            <a:off x="2089443" y="2711241"/>
            <a:ext cx="339306" cy="339253"/>
            <a:chOff x="2685825" y="840375"/>
            <a:chExt cx="481900" cy="481825"/>
          </a:xfrm>
        </p:grpSpPr>
        <p:sp>
          <p:nvSpPr>
            <p:cNvPr id="6462" name="Google Shape;6462;p80"/>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3" name="Google Shape;6463;p80"/>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4" name="Google Shape;6464;p80"/>
          <p:cNvGrpSpPr/>
          <p:nvPr/>
        </p:nvGrpSpPr>
        <p:grpSpPr>
          <a:xfrm>
            <a:off x="2501104" y="2710924"/>
            <a:ext cx="350431" cy="339887"/>
            <a:chOff x="3270675" y="841800"/>
            <a:chExt cx="497700" cy="482725"/>
          </a:xfrm>
        </p:grpSpPr>
        <p:sp>
          <p:nvSpPr>
            <p:cNvPr id="6465" name="Google Shape;6465;p80"/>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6" name="Google Shape;6466;p80"/>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7" name="Google Shape;6467;p80"/>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68" name="Google Shape;6468;p80"/>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69" name="Google Shape;6469;p80"/>
          <p:cNvGrpSpPr/>
          <p:nvPr/>
        </p:nvGrpSpPr>
        <p:grpSpPr>
          <a:xfrm>
            <a:off x="3337249" y="2731783"/>
            <a:ext cx="339253" cy="298169"/>
            <a:chOff x="4467200" y="877100"/>
            <a:chExt cx="481825" cy="423475"/>
          </a:xfrm>
        </p:grpSpPr>
        <p:sp>
          <p:nvSpPr>
            <p:cNvPr id="6470" name="Google Shape;6470;p8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1" name="Google Shape;6471;p8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2" name="Google Shape;6472;p8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3" name="Google Shape;6473;p8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4" name="Google Shape;6474;p80"/>
          <p:cNvGrpSpPr/>
          <p:nvPr/>
        </p:nvGrpSpPr>
        <p:grpSpPr>
          <a:xfrm>
            <a:off x="3752140" y="2711232"/>
            <a:ext cx="354778" cy="339271"/>
            <a:chOff x="5045500" y="842250"/>
            <a:chExt cx="503875" cy="481850"/>
          </a:xfrm>
        </p:grpSpPr>
        <p:sp>
          <p:nvSpPr>
            <p:cNvPr id="6475" name="Google Shape;6475;p80"/>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6" name="Google Shape;6476;p80"/>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7" name="Google Shape;6477;p80"/>
          <p:cNvGrpSpPr/>
          <p:nvPr/>
        </p:nvGrpSpPr>
        <p:grpSpPr>
          <a:xfrm>
            <a:off x="4174987" y="2737451"/>
            <a:ext cx="336965" cy="286833"/>
            <a:chOff x="5645200" y="879425"/>
            <a:chExt cx="478575" cy="407375"/>
          </a:xfrm>
        </p:grpSpPr>
        <p:sp>
          <p:nvSpPr>
            <p:cNvPr id="6478" name="Google Shape;6478;p80"/>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9" name="Google Shape;6479;p80"/>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0" name="Google Shape;6480;p80"/>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1" name="Google Shape;6481;p80"/>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2" name="Google Shape;6482;p80"/>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3" name="Google Shape;6483;p80"/>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4" name="Google Shape;6484;p80"/>
          <p:cNvGrpSpPr/>
          <p:nvPr/>
        </p:nvGrpSpPr>
        <p:grpSpPr>
          <a:xfrm>
            <a:off x="4611062" y="2711241"/>
            <a:ext cx="298186" cy="339253"/>
            <a:chOff x="6264525" y="842250"/>
            <a:chExt cx="423500" cy="481825"/>
          </a:xfrm>
        </p:grpSpPr>
        <p:sp>
          <p:nvSpPr>
            <p:cNvPr id="6485" name="Google Shape;6485;p80"/>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6" name="Google Shape;6486;p80"/>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7" name="Google Shape;6487;p80"/>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80"/>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9" name="Google Shape;6489;p80"/>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0" name="Google Shape;6490;p80"/>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1" name="Google Shape;6491;p80"/>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2" name="Google Shape;6492;p80"/>
          <p:cNvGrpSpPr/>
          <p:nvPr/>
        </p:nvGrpSpPr>
        <p:grpSpPr>
          <a:xfrm>
            <a:off x="829350" y="3125895"/>
            <a:ext cx="339253" cy="339253"/>
            <a:chOff x="900750" y="1436075"/>
            <a:chExt cx="481825" cy="481825"/>
          </a:xfrm>
        </p:grpSpPr>
        <p:sp>
          <p:nvSpPr>
            <p:cNvPr id="6493" name="Google Shape;6493;p80"/>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80"/>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5" name="Google Shape;6495;p80"/>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6" name="Google Shape;6496;p80"/>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7" name="Google Shape;6497;p80"/>
          <p:cNvGrpSpPr/>
          <p:nvPr/>
        </p:nvGrpSpPr>
        <p:grpSpPr>
          <a:xfrm>
            <a:off x="1247198" y="3186183"/>
            <a:ext cx="339253" cy="218676"/>
            <a:chOff x="1492675" y="1520750"/>
            <a:chExt cx="481825" cy="310575"/>
          </a:xfrm>
        </p:grpSpPr>
        <p:sp>
          <p:nvSpPr>
            <p:cNvPr id="6498" name="Google Shape;6498;p80"/>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9" name="Google Shape;6499;p80"/>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0" name="Google Shape;6500;p80"/>
          <p:cNvGrpSpPr/>
          <p:nvPr/>
        </p:nvGrpSpPr>
        <p:grpSpPr>
          <a:xfrm>
            <a:off x="1654995" y="3125877"/>
            <a:ext cx="352332" cy="339288"/>
            <a:chOff x="2071000" y="1435025"/>
            <a:chExt cx="500400" cy="481875"/>
          </a:xfrm>
        </p:grpSpPr>
        <p:sp>
          <p:nvSpPr>
            <p:cNvPr id="6501" name="Google Shape;6501;p80"/>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2" name="Google Shape;6502;p80"/>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3" name="Google Shape;6503;p80"/>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4" name="Google Shape;6504;p80"/>
          <p:cNvGrpSpPr/>
          <p:nvPr/>
        </p:nvGrpSpPr>
        <p:grpSpPr>
          <a:xfrm>
            <a:off x="2083159" y="3146709"/>
            <a:ext cx="351874" cy="297623"/>
            <a:chOff x="2678350" y="1464650"/>
            <a:chExt cx="499750" cy="422700"/>
          </a:xfrm>
        </p:grpSpPr>
        <p:sp>
          <p:nvSpPr>
            <p:cNvPr id="6505" name="Google Shape;6505;p80"/>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6" name="Google Shape;6506;p80"/>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7" name="Google Shape;6507;p80"/>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8" name="Google Shape;6508;p80"/>
          <p:cNvGrpSpPr/>
          <p:nvPr/>
        </p:nvGrpSpPr>
        <p:grpSpPr>
          <a:xfrm>
            <a:off x="2506692" y="3125895"/>
            <a:ext cx="339253" cy="339253"/>
            <a:chOff x="3271200" y="1435075"/>
            <a:chExt cx="481825" cy="481825"/>
          </a:xfrm>
        </p:grpSpPr>
        <p:sp>
          <p:nvSpPr>
            <p:cNvPr id="6509" name="Google Shape;6509;p80"/>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0" name="Google Shape;6510;p80"/>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1" name="Google Shape;6511;p80"/>
          <p:cNvGrpSpPr/>
          <p:nvPr/>
        </p:nvGrpSpPr>
        <p:grpSpPr>
          <a:xfrm>
            <a:off x="2917165" y="3125877"/>
            <a:ext cx="343442" cy="339288"/>
            <a:chOff x="3858100" y="1435075"/>
            <a:chExt cx="487775" cy="481875"/>
          </a:xfrm>
        </p:grpSpPr>
        <p:sp>
          <p:nvSpPr>
            <p:cNvPr id="6512" name="Google Shape;6512;p80"/>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3" name="Google Shape;6513;p80"/>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4" name="Google Shape;6514;p80"/>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5" name="Google Shape;6515;p80"/>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6" name="Google Shape;6516;p80"/>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7" name="Google Shape;6517;p80"/>
          <p:cNvGrpSpPr/>
          <p:nvPr/>
        </p:nvGrpSpPr>
        <p:grpSpPr>
          <a:xfrm>
            <a:off x="3337249" y="3125895"/>
            <a:ext cx="339253" cy="339253"/>
            <a:chOff x="4456875" y="1435075"/>
            <a:chExt cx="481825" cy="481825"/>
          </a:xfrm>
        </p:grpSpPr>
        <p:sp>
          <p:nvSpPr>
            <p:cNvPr id="6518" name="Google Shape;6518;p8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9" name="Google Shape;6519;p8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0" name="Google Shape;6520;p8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1" name="Google Shape;6521;p8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2" name="Google Shape;6522;p8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3" name="Google Shape;6523;p8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4" name="Google Shape;6524;p8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5" name="Google Shape;6525;p8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6" name="Google Shape;6526;p8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7" name="Google Shape;6527;p8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8" name="Google Shape;6528;p8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9" name="Google Shape;6529;p8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0" name="Google Shape;6530;p8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1" name="Google Shape;6531;p8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2" name="Google Shape;6532;p8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8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8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5" name="Google Shape;6535;p8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6" name="Google Shape;6536;p8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7" name="Google Shape;6537;p80"/>
          <p:cNvGrpSpPr/>
          <p:nvPr/>
        </p:nvGrpSpPr>
        <p:grpSpPr>
          <a:xfrm>
            <a:off x="3758239" y="3125886"/>
            <a:ext cx="342580" cy="339271"/>
            <a:chOff x="5049725" y="1435050"/>
            <a:chExt cx="486550" cy="481850"/>
          </a:xfrm>
        </p:grpSpPr>
        <p:sp>
          <p:nvSpPr>
            <p:cNvPr id="6538" name="Google Shape;6538;p80"/>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9" name="Google Shape;6539;p80"/>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0" name="Google Shape;6540;p80"/>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1" name="Google Shape;6541;p80"/>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2" name="Google Shape;6542;p80"/>
          <p:cNvGrpSpPr/>
          <p:nvPr/>
        </p:nvGrpSpPr>
        <p:grpSpPr>
          <a:xfrm>
            <a:off x="4173790" y="3125895"/>
            <a:ext cx="339359" cy="339253"/>
            <a:chOff x="5642475" y="1435075"/>
            <a:chExt cx="481975" cy="481825"/>
          </a:xfrm>
        </p:grpSpPr>
        <p:sp>
          <p:nvSpPr>
            <p:cNvPr id="6543" name="Google Shape;6543;p80"/>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4" name="Google Shape;6544;p80"/>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5" name="Google Shape;6545;p80"/>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6" name="Google Shape;6546;p80"/>
          <p:cNvGrpSpPr/>
          <p:nvPr/>
        </p:nvGrpSpPr>
        <p:grpSpPr>
          <a:xfrm>
            <a:off x="4588276" y="3125886"/>
            <a:ext cx="343759" cy="339271"/>
            <a:chOff x="6232000" y="1435050"/>
            <a:chExt cx="488225" cy="481850"/>
          </a:xfrm>
        </p:grpSpPr>
        <p:sp>
          <p:nvSpPr>
            <p:cNvPr id="6547" name="Google Shape;6547;p80"/>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8" name="Google Shape;6548;p80"/>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9" name="Google Shape;6549;p80"/>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0" name="Google Shape;6550;p80"/>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1" name="Google Shape;6551;p80"/>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2" name="Google Shape;6552;p80"/>
          <p:cNvGrpSpPr/>
          <p:nvPr/>
        </p:nvGrpSpPr>
        <p:grpSpPr>
          <a:xfrm>
            <a:off x="849012" y="3539545"/>
            <a:ext cx="299929" cy="337792"/>
            <a:chOff x="924450" y="2028975"/>
            <a:chExt cx="425975" cy="479750"/>
          </a:xfrm>
        </p:grpSpPr>
        <p:sp>
          <p:nvSpPr>
            <p:cNvPr id="6553" name="Google Shape;6553;p80"/>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4" name="Google Shape;6554;p80"/>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5" name="Google Shape;6555;p80"/>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6" name="Google Shape;6556;p80"/>
          <p:cNvGrpSpPr/>
          <p:nvPr/>
        </p:nvGrpSpPr>
        <p:grpSpPr>
          <a:xfrm>
            <a:off x="1661509" y="3559347"/>
            <a:ext cx="339306" cy="298186"/>
            <a:chOff x="2085450" y="2057100"/>
            <a:chExt cx="481900" cy="423500"/>
          </a:xfrm>
        </p:grpSpPr>
        <p:sp>
          <p:nvSpPr>
            <p:cNvPr id="6557" name="Google Shape;6557;p80"/>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8" name="Google Shape;6558;p80"/>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9" name="Google Shape;6559;p80"/>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0" name="Google Shape;6560;p80"/>
          <p:cNvGrpSpPr/>
          <p:nvPr/>
        </p:nvGrpSpPr>
        <p:grpSpPr>
          <a:xfrm>
            <a:off x="2089442" y="3582592"/>
            <a:ext cx="339306" cy="251698"/>
            <a:chOff x="2678275" y="2090100"/>
            <a:chExt cx="481900" cy="357475"/>
          </a:xfrm>
        </p:grpSpPr>
        <p:sp>
          <p:nvSpPr>
            <p:cNvPr id="6561" name="Google Shape;6561;p80"/>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2" name="Google Shape;6562;p80"/>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3" name="Google Shape;6563;p80"/>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4" name="Google Shape;6564;p80"/>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5" name="Google Shape;6565;p80"/>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6" name="Google Shape;6566;p80"/>
          <p:cNvGrpSpPr/>
          <p:nvPr/>
        </p:nvGrpSpPr>
        <p:grpSpPr>
          <a:xfrm>
            <a:off x="2566646" y="3594790"/>
            <a:ext cx="219345" cy="227301"/>
            <a:chOff x="3357325" y="2093500"/>
            <a:chExt cx="311525" cy="322825"/>
          </a:xfrm>
        </p:grpSpPr>
        <p:sp>
          <p:nvSpPr>
            <p:cNvPr id="6567" name="Google Shape;6567;p80"/>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8" name="Google Shape;6568;p80"/>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9" name="Google Shape;6569;p80"/>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70" name="Google Shape;6570;p80"/>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71" name="Google Shape;6571;p80"/>
          <p:cNvGrpSpPr/>
          <p:nvPr/>
        </p:nvGrpSpPr>
        <p:grpSpPr>
          <a:xfrm>
            <a:off x="3360836" y="3538814"/>
            <a:ext cx="292078" cy="339253"/>
            <a:chOff x="4492800" y="2027925"/>
            <a:chExt cx="414825" cy="481825"/>
          </a:xfrm>
        </p:grpSpPr>
        <p:sp>
          <p:nvSpPr>
            <p:cNvPr id="6572" name="Google Shape;6572;p80"/>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3" name="Google Shape;6573;p80"/>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4" name="Google Shape;6574;p80"/>
          <p:cNvGrpSpPr/>
          <p:nvPr/>
        </p:nvGrpSpPr>
        <p:grpSpPr>
          <a:xfrm>
            <a:off x="3759928" y="3538805"/>
            <a:ext cx="339200" cy="339271"/>
            <a:chOff x="5049725" y="2027900"/>
            <a:chExt cx="481750" cy="481850"/>
          </a:xfrm>
        </p:grpSpPr>
        <p:sp>
          <p:nvSpPr>
            <p:cNvPr id="6575" name="Google Shape;6575;p80"/>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80"/>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7" name="Google Shape;6577;p80"/>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8" name="Google Shape;6578;p80"/>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9" name="Google Shape;6579;p80"/>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0" name="Google Shape;6580;p80"/>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1" name="Google Shape;6581;p80"/>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2" name="Google Shape;6582;p80"/>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3" name="Google Shape;6583;p80"/>
          <p:cNvGrpSpPr/>
          <p:nvPr/>
        </p:nvGrpSpPr>
        <p:grpSpPr>
          <a:xfrm>
            <a:off x="4233524" y="3538893"/>
            <a:ext cx="219890" cy="339095"/>
            <a:chOff x="5726350" y="2028150"/>
            <a:chExt cx="312300" cy="481600"/>
          </a:xfrm>
        </p:grpSpPr>
        <p:sp>
          <p:nvSpPr>
            <p:cNvPr id="6584" name="Google Shape;6584;p80"/>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5" name="Google Shape;6585;p80"/>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6" name="Google Shape;6586;p80"/>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7" name="Google Shape;6587;p80"/>
          <p:cNvGrpSpPr/>
          <p:nvPr/>
        </p:nvGrpSpPr>
        <p:grpSpPr>
          <a:xfrm>
            <a:off x="4593715" y="3542000"/>
            <a:ext cx="332881" cy="332881"/>
            <a:chOff x="6239925" y="2032450"/>
            <a:chExt cx="472775" cy="472775"/>
          </a:xfrm>
        </p:grpSpPr>
        <p:sp>
          <p:nvSpPr>
            <p:cNvPr id="6588" name="Google Shape;6588;p80"/>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9" name="Google Shape;6589;p80"/>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0" name="Google Shape;6590;p80"/>
          <p:cNvGrpSpPr/>
          <p:nvPr/>
        </p:nvGrpSpPr>
        <p:grpSpPr>
          <a:xfrm>
            <a:off x="5042807" y="2364092"/>
            <a:ext cx="334641" cy="185425"/>
            <a:chOff x="903075" y="2730000"/>
            <a:chExt cx="475275" cy="263350"/>
          </a:xfrm>
        </p:grpSpPr>
        <p:sp>
          <p:nvSpPr>
            <p:cNvPr id="6591" name="Google Shape;6591;p80"/>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2" name="Google Shape;6592;p80"/>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3" name="Google Shape;6593;p80"/>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4" name="Google Shape;6594;p80"/>
          <p:cNvGrpSpPr/>
          <p:nvPr/>
        </p:nvGrpSpPr>
        <p:grpSpPr>
          <a:xfrm>
            <a:off x="1247198" y="3538814"/>
            <a:ext cx="339253" cy="339253"/>
            <a:chOff x="1492675" y="2027925"/>
            <a:chExt cx="481825" cy="481825"/>
          </a:xfrm>
        </p:grpSpPr>
        <p:sp>
          <p:nvSpPr>
            <p:cNvPr id="6595" name="Google Shape;6595;p80"/>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6" name="Google Shape;6596;p80"/>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7" name="Google Shape;6597;p80"/>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8" name="Google Shape;6598;p80"/>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9" name="Google Shape;6599;p80"/>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0" name="Google Shape;6600;p80"/>
          <p:cNvGrpSpPr/>
          <p:nvPr/>
        </p:nvGrpSpPr>
        <p:grpSpPr>
          <a:xfrm>
            <a:off x="5473575" y="2287178"/>
            <a:ext cx="339253" cy="339253"/>
            <a:chOff x="1492675" y="2620775"/>
            <a:chExt cx="481825" cy="481825"/>
          </a:xfrm>
        </p:grpSpPr>
        <p:sp>
          <p:nvSpPr>
            <p:cNvPr id="6601" name="Google Shape;6601;p80"/>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2" name="Google Shape;6602;p80"/>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03" name="Google Shape;6603;p80"/>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04" name="Google Shape;6604;p80"/>
          <p:cNvGrpSpPr/>
          <p:nvPr/>
        </p:nvGrpSpPr>
        <p:grpSpPr>
          <a:xfrm>
            <a:off x="6297328" y="2303161"/>
            <a:ext cx="333585" cy="307287"/>
            <a:chOff x="2682350" y="2643425"/>
            <a:chExt cx="473775" cy="436425"/>
          </a:xfrm>
        </p:grpSpPr>
        <p:sp>
          <p:nvSpPr>
            <p:cNvPr id="6605" name="Google Shape;6605;p80"/>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6" name="Google Shape;6606;p80"/>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7" name="Google Shape;6607;p80"/>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8" name="Google Shape;6608;p80"/>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9" name="Google Shape;6609;p80"/>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0" name="Google Shape;6610;p80"/>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80"/>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2" name="Google Shape;6612;p80"/>
          <p:cNvGrpSpPr/>
          <p:nvPr/>
        </p:nvGrpSpPr>
        <p:grpSpPr>
          <a:xfrm>
            <a:off x="6762818" y="2287178"/>
            <a:ext cx="238531" cy="339253"/>
            <a:chOff x="3342725" y="2620775"/>
            <a:chExt cx="338775" cy="481825"/>
          </a:xfrm>
        </p:grpSpPr>
        <p:sp>
          <p:nvSpPr>
            <p:cNvPr id="6613" name="Google Shape;6613;p80"/>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4" name="Google Shape;6614;p80"/>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5" name="Google Shape;6615;p80"/>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6" name="Google Shape;6616;p80"/>
          <p:cNvGrpSpPr/>
          <p:nvPr/>
        </p:nvGrpSpPr>
        <p:grpSpPr>
          <a:xfrm>
            <a:off x="7156568" y="2287178"/>
            <a:ext cx="278296" cy="339253"/>
            <a:chOff x="3907325" y="2620775"/>
            <a:chExt cx="395250" cy="481825"/>
          </a:xfrm>
        </p:grpSpPr>
        <p:sp>
          <p:nvSpPr>
            <p:cNvPr id="6617" name="Google Shape;6617;p80"/>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8" name="Google Shape;6618;p80"/>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9" name="Google Shape;6619;p80"/>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0" name="Google Shape;6620;p80"/>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1" name="Google Shape;6621;p80"/>
          <p:cNvGrpSpPr/>
          <p:nvPr/>
        </p:nvGrpSpPr>
        <p:grpSpPr>
          <a:xfrm>
            <a:off x="7549755" y="2297783"/>
            <a:ext cx="339253" cy="318042"/>
            <a:chOff x="4456875" y="2635825"/>
            <a:chExt cx="481825" cy="451700"/>
          </a:xfrm>
        </p:grpSpPr>
        <p:sp>
          <p:nvSpPr>
            <p:cNvPr id="6622" name="Google Shape;6622;p8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3" name="Google Shape;6623;p8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4" name="Google Shape;6624;p8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5" name="Google Shape;6625;p8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8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7" name="Google Shape;6627;p8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8" name="Google Shape;6628;p80"/>
          <p:cNvGrpSpPr/>
          <p:nvPr/>
        </p:nvGrpSpPr>
        <p:grpSpPr>
          <a:xfrm>
            <a:off x="7974679" y="2297783"/>
            <a:ext cx="339253" cy="318042"/>
            <a:chOff x="5049725" y="2635825"/>
            <a:chExt cx="481825" cy="451700"/>
          </a:xfrm>
        </p:grpSpPr>
        <p:sp>
          <p:nvSpPr>
            <p:cNvPr id="6629" name="Google Shape;6629;p80"/>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0" name="Google Shape;6630;p80"/>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1" name="Google Shape;6631;p80"/>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2" name="Google Shape;6632;p80"/>
          <p:cNvGrpSpPr/>
          <p:nvPr/>
        </p:nvGrpSpPr>
        <p:grpSpPr>
          <a:xfrm>
            <a:off x="2375386" y="3952243"/>
            <a:ext cx="338566" cy="338373"/>
            <a:chOff x="5643000" y="2621375"/>
            <a:chExt cx="480850" cy="480575"/>
          </a:xfrm>
        </p:grpSpPr>
        <p:sp>
          <p:nvSpPr>
            <p:cNvPr id="6633" name="Google Shape;6633;p80"/>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4" name="Google Shape;6634;p80"/>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5" name="Google Shape;6635;p80"/>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6" name="Google Shape;6636;p80"/>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7" name="Google Shape;6637;p80"/>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8" name="Google Shape;6638;p80"/>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9" name="Google Shape;6639;p80"/>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0" name="Google Shape;6640;p80"/>
          <p:cNvGrpSpPr/>
          <p:nvPr/>
        </p:nvGrpSpPr>
        <p:grpSpPr>
          <a:xfrm>
            <a:off x="4192782" y="3951803"/>
            <a:ext cx="339359" cy="339253"/>
            <a:chOff x="6235250" y="2620775"/>
            <a:chExt cx="481975" cy="481825"/>
          </a:xfrm>
        </p:grpSpPr>
        <p:sp>
          <p:nvSpPr>
            <p:cNvPr id="6641" name="Google Shape;6641;p80"/>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2" name="Google Shape;6642;p80"/>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3" name="Google Shape;6643;p80"/>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4" name="Google Shape;6644;p80"/>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5" name="Google Shape;6645;p80"/>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46" name="Google Shape;6646;p80"/>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47" name="Google Shape;6647;p80"/>
          <p:cNvGrpSpPr/>
          <p:nvPr/>
        </p:nvGrpSpPr>
        <p:grpSpPr>
          <a:xfrm>
            <a:off x="5472652" y="2711317"/>
            <a:ext cx="341101" cy="339253"/>
            <a:chOff x="1535000" y="3223325"/>
            <a:chExt cx="484450" cy="481825"/>
          </a:xfrm>
        </p:grpSpPr>
        <p:sp>
          <p:nvSpPr>
            <p:cNvPr id="6648" name="Google Shape;6648;p80"/>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9" name="Google Shape;6649;p80"/>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0" name="Google Shape;6650;p80"/>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1" name="Google Shape;6651;p80"/>
          <p:cNvGrpSpPr/>
          <p:nvPr/>
        </p:nvGrpSpPr>
        <p:grpSpPr>
          <a:xfrm>
            <a:off x="5880219" y="2746618"/>
            <a:ext cx="339253" cy="268649"/>
            <a:chOff x="2085525" y="3263750"/>
            <a:chExt cx="481825" cy="381550"/>
          </a:xfrm>
        </p:grpSpPr>
        <p:sp>
          <p:nvSpPr>
            <p:cNvPr id="6652" name="Google Shape;6652;p80"/>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3" name="Google Shape;6653;p80"/>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54" name="Google Shape;6654;p80"/>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55" name="Google Shape;6655;p80"/>
          <p:cNvGrpSpPr/>
          <p:nvPr/>
        </p:nvGrpSpPr>
        <p:grpSpPr>
          <a:xfrm>
            <a:off x="6711982" y="2711308"/>
            <a:ext cx="340204" cy="339271"/>
            <a:chOff x="3270450" y="3213625"/>
            <a:chExt cx="483175" cy="481850"/>
          </a:xfrm>
        </p:grpSpPr>
        <p:sp>
          <p:nvSpPr>
            <p:cNvPr id="6656" name="Google Shape;6656;p80"/>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7" name="Google Shape;6657;p80"/>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8" name="Google Shape;6658;p80"/>
          <p:cNvGrpSpPr/>
          <p:nvPr/>
        </p:nvGrpSpPr>
        <p:grpSpPr>
          <a:xfrm>
            <a:off x="7211250" y="2711317"/>
            <a:ext cx="168931" cy="339253"/>
            <a:chOff x="3984950" y="3213600"/>
            <a:chExt cx="239925" cy="481825"/>
          </a:xfrm>
        </p:grpSpPr>
        <p:sp>
          <p:nvSpPr>
            <p:cNvPr id="6659" name="Google Shape;6659;p80"/>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0" name="Google Shape;6660;p80"/>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61" name="Google Shape;6661;p80"/>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2" name="Google Shape;6662;p80"/>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63" name="Google Shape;6663;p80"/>
          <p:cNvGrpSpPr/>
          <p:nvPr/>
        </p:nvGrpSpPr>
        <p:grpSpPr>
          <a:xfrm>
            <a:off x="1874281" y="3981487"/>
            <a:ext cx="355218" cy="279880"/>
            <a:chOff x="5629975" y="3255775"/>
            <a:chExt cx="504500" cy="397500"/>
          </a:xfrm>
        </p:grpSpPr>
        <p:sp>
          <p:nvSpPr>
            <p:cNvPr id="6664" name="Google Shape;6664;p80"/>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5" name="Google Shape;6665;p80"/>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6" name="Google Shape;6666;p80"/>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7" name="Google Shape;6667;p80"/>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8" name="Google Shape;6668;p80"/>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9" name="Google Shape;6669;p80"/>
          <p:cNvGrpSpPr/>
          <p:nvPr/>
        </p:nvGrpSpPr>
        <p:grpSpPr>
          <a:xfrm>
            <a:off x="3755839" y="3981593"/>
            <a:ext cx="340256" cy="279669"/>
            <a:chOff x="6234950" y="3255925"/>
            <a:chExt cx="483250" cy="397200"/>
          </a:xfrm>
        </p:grpSpPr>
        <p:sp>
          <p:nvSpPr>
            <p:cNvPr id="6670" name="Google Shape;6670;p80"/>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1" name="Google Shape;6671;p80"/>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80"/>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3" name="Google Shape;6673;p80"/>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4" name="Google Shape;6674;p80"/>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5" name="Google Shape;6675;p80"/>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6" name="Google Shape;6676;p80"/>
          <p:cNvGrpSpPr/>
          <p:nvPr/>
        </p:nvGrpSpPr>
        <p:grpSpPr>
          <a:xfrm>
            <a:off x="5051107" y="3125970"/>
            <a:ext cx="318042" cy="339253"/>
            <a:chOff x="914900" y="3806450"/>
            <a:chExt cx="451700" cy="481825"/>
          </a:xfrm>
        </p:grpSpPr>
        <p:sp>
          <p:nvSpPr>
            <p:cNvPr id="6677" name="Google Shape;6677;p80"/>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8" name="Google Shape;6678;p80"/>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9" name="Google Shape;6679;p80"/>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0" name="Google Shape;6680;p80"/>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1" name="Google Shape;6681;p80"/>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2" name="Google Shape;6682;p80"/>
          <p:cNvGrpSpPr/>
          <p:nvPr/>
        </p:nvGrpSpPr>
        <p:grpSpPr>
          <a:xfrm>
            <a:off x="5470028" y="3125785"/>
            <a:ext cx="346347" cy="339623"/>
            <a:chOff x="1490050" y="3805975"/>
            <a:chExt cx="491900" cy="482350"/>
          </a:xfrm>
        </p:grpSpPr>
        <p:sp>
          <p:nvSpPr>
            <p:cNvPr id="6683" name="Google Shape;6683;p80"/>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4" name="Google Shape;6684;p80"/>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5" name="Google Shape;6685;p80"/>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6" name="Google Shape;6686;p80"/>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7" name="Google Shape;6687;p80"/>
          <p:cNvGrpSpPr/>
          <p:nvPr/>
        </p:nvGrpSpPr>
        <p:grpSpPr>
          <a:xfrm>
            <a:off x="5893896" y="3125970"/>
            <a:ext cx="311899" cy="339253"/>
            <a:chOff x="2104275" y="3806450"/>
            <a:chExt cx="442975" cy="481825"/>
          </a:xfrm>
        </p:grpSpPr>
        <p:sp>
          <p:nvSpPr>
            <p:cNvPr id="6688" name="Google Shape;6688;p80"/>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9" name="Google Shape;6689;p80"/>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0" name="Google Shape;6690;p80"/>
          <p:cNvGrpSpPr/>
          <p:nvPr/>
        </p:nvGrpSpPr>
        <p:grpSpPr>
          <a:xfrm>
            <a:off x="6317413" y="3125970"/>
            <a:ext cx="293416" cy="339253"/>
            <a:chOff x="2710875" y="3806450"/>
            <a:chExt cx="416725" cy="481825"/>
          </a:xfrm>
        </p:grpSpPr>
        <p:sp>
          <p:nvSpPr>
            <p:cNvPr id="6691" name="Google Shape;6691;p80"/>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2" name="Google Shape;6692;p80"/>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3" name="Google Shape;6693;p80"/>
          <p:cNvGrpSpPr/>
          <p:nvPr/>
        </p:nvGrpSpPr>
        <p:grpSpPr>
          <a:xfrm>
            <a:off x="6712457" y="3166412"/>
            <a:ext cx="339253" cy="258369"/>
            <a:chOff x="3271200" y="3863875"/>
            <a:chExt cx="481825" cy="366950"/>
          </a:xfrm>
        </p:grpSpPr>
        <p:sp>
          <p:nvSpPr>
            <p:cNvPr id="6694" name="Google Shape;6694;p80"/>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5" name="Google Shape;6695;p80"/>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6" name="Google Shape;6696;p80"/>
          <p:cNvGrpSpPr/>
          <p:nvPr/>
        </p:nvGrpSpPr>
        <p:grpSpPr>
          <a:xfrm>
            <a:off x="7147952" y="3126199"/>
            <a:ext cx="295528" cy="338795"/>
            <a:chOff x="3895050" y="3806775"/>
            <a:chExt cx="419725" cy="481175"/>
          </a:xfrm>
        </p:grpSpPr>
        <p:sp>
          <p:nvSpPr>
            <p:cNvPr id="6697" name="Google Shape;6697;p80"/>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8" name="Google Shape;6698;p80"/>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9" name="Google Shape;6699;p80"/>
          <p:cNvGrpSpPr/>
          <p:nvPr/>
        </p:nvGrpSpPr>
        <p:grpSpPr>
          <a:xfrm>
            <a:off x="7551234" y="3125979"/>
            <a:ext cx="336296" cy="339235"/>
            <a:chOff x="4464775" y="3806475"/>
            <a:chExt cx="477625" cy="481800"/>
          </a:xfrm>
        </p:grpSpPr>
        <p:sp>
          <p:nvSpPr>
            <p:cNvPr id="6700" name="Google Shape;6700;p80"/>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1" name="Google Shape;6701;p80"/>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2" name="Google Shape;6702;p80"/>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3" name="Google Shape;6703;p80"/>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4" name="Google Shape;6704;p80"/>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5" name="Google Shape;6705;p80"/>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6" name="Google Shape;6706;p80"/>
          <p:cNvGrpSpPr/>
          <p:nvPr/>
        </p:nvGrpSpPr>
        <p:grpSpPr>
          <a:xfrm>
            <a:off x="7974679" y="3125970"/>
            <a:ext cx="339253" cy="339253"/>
            <a:chOff x="5049725" y="3806450"/>
            <a:chExt cx="481825" cy="481825"/>
          </a:xfrm>
        </p:grpSpPr>
        <p:sp>
          <p:nvSpPr>
            <p:cNvPr id="6707" name="Google Shape;6707;p80"/>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8" name="Google Shape;6708;p80"/>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9" name="Google Shape;6709;p80"/>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0" name="Google Shape;6710;p80"/>
          <p:cNvGrpSpPr/>
          <p:nvPr/>
        </p:nvGrpSpPr>
        <p:grpSpPr>
          <a:xfrm>
            <a:off x="1461983" y="3951798"/>
            <a:ext cx="339253" cy="339253"/>
            <a:chOff x="5651375" y="3806450"/>
            <a:chExt cx="481825" cy="481825"/>
          </a:xfrm>
        </p:grpSpPr>
        <p:sp>
          <p:nvSpPr>
            <p:cNvPr id="6711" name="Google Shape;6711;p80"/>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2" name="Google Shape;6712;p80"/>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80"/>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4" name="Google Shape;6714;p80"/>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5" name="Google Shape;6715;p80"/>
          <p:cNvGrpSpPr/>
          <p:nvPr/>
        </p:nvGrpSpPr>
        <p:grpSpPr>
          <a:xfrm>
            <a:off x="3360663" y="3953787"/>
            <a:ext cx="298503" cy="335275"/>
            <a:chOff x="6264300" y="3809300"/>
            <a:chExt cx="423950" cy="476175"/>
          </a:xfrm>
        </p:grpSpPr>
        <p:sp>
          <p:nvSpPr>
            <p:cNvPr id="6716" name="Google Shape;6716;p80"/>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7" name="Google Shape;6717;p80"/>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8" name="Google Shape;6718;p80"/>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9" name="Google Shape;6719;p80"/>
          <p:cNvGrpSpPr/>
          <p:nvPr/>
        </p:nvGrpSpPr>
        <p:grpSpPr>
          <a:xfrm>
            <a:off x="5039841" y="3538881"/>
            <a:ext cx="340573" cy="339271"/>
            <a:chOff x="898875" y="4399275"/>
            <a:chExt cx="483700" cy="481850"/>
          </a:xfrm>
        </p:grpSpPr>
        <p:sp>
          <p:nvSpPr>
            <p:cNvPr id="6720" name="Google Shape;6720;p80"/>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80"/>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2" name="Google Shape;6722;p80"/>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3" name="Google Shape;6723;p80"/>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4" name="Google Shape;6724;p80"/>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80"/>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6" name="Google Shape;6726;p80"/>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7" name="Google Shape;6727;p80"/>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8" name="Google Shape;6728;p80"/>
          <p:cNvGrpSpPr/>
          <p:nvPr/>
        </p:nvGrpSpPr>
        <p:grpSpPr>
          <a:xfrm>
            <a:off x="5473575" y="3554133"/>
            <a:ext cx="339253" cy="308765"/>
            <a:chOff x="1492675" y="4420975"/>
            <a:chExt cx="481825" cy="438525"/>
          </a:xfrm>
        </p:grpSpPr>
        <p:sp>
          <p:nvSpPr>
            <p:cNvPr id="6729" name="Google Shape;6729;p80"/>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0" name="Google Shape;6730;p80"/>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1" name="Google Shape;6731;p80"/>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2" name="Google Shape;6732;p80"/>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80"/>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4" name="Google Shape;6734;p80"/>
          <p:cNvGrpSpPr/>
          <p:nvPr/>
        </p:nvGrpSpPr>
        <p:grpSpPr>
          <a:xfrm>
            <a:off x="5878556" y="3539558"/>
            <a:ext cx="342580" cy="337915"/>
            <a:chOff x="2084100" y="4400250"/>
            <a:chExt cx="486550" cy="479925"/>
          </a:xfrm>
        </p:grpSpPr>
        <p:sp>
          <p:nvSpPr>
            <p:cNvPr id="6735" name="Google Shape;6735;p80"/>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6" name="Google Shape;6736;p80"/>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7" name="Google Shape;6737;p80"/>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8" name="Google Shape;6738;p80"/>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9" name="Google Shape;6739;p80"/>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0" name="Google Shape;6740;p80"/>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1" name="Google Shape;6741;p80"/>
          <p:cNvGrpSpPr/>
          <p:nvPr/>
        </p:nvGrpSpPr>
        <p:grpSpPr>
          <a:xfrm>
            <a:off x="6315036" y="3538907"/>
            <a:ext cx="298169" cy="339218"/>
            <a:chOff x="2707950" y="4399325"/>
            <a:chExt cx="423475" cy="481775"/>
          </a:xfrm>
        </p:grpSpPr>
        <p:sp>
          <p:nvSpPr>
            <p:cNvPr id="6742" name="Google Shape;6742;p80"/>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3" name="Google Shape;6743;p80"/>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4" name="Google Shape;6744;p80"/>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80"/>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6" name="Google Shape;6746;p80"/>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7" name="Google Shape;6747;p80"/>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8" name="Google Shape;6748;p80"/>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9" name="Google Shape;6749;p80"/>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0" name="Google Shape;6750;p80"/>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80"/>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2" name="Google Shape;6752;p80"/>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3" name="Google Shape;6753;p80"/>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4" name="Google Shape;6754;p80"/>
          <p:cNvGrpSpPr/>
          <p:nvPr/>
        </p:nvGrpSpPr>
        <p:grpSpPr>
          <a:xfrm>
            <a:off x="6744555" y="3538881"/>
            <a:ext cx="275057" cy="339271"/>
            <a:chOff x="3330525" y="4399275"/>
            <a:chExt cx="390650" cy="481850"/>
          </a:xfrm>
        </p:grpSpPr>
        <p:sp>
          <p:nvSpPr>
            <p:cNvPr id="6755" name="Google Shape;6755;p80"/>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6" name="Google Shape;6756;p80"/>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7" name="Google Shape;6757;p80"/>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8" name="Google Shape;6758;p80"/>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9" name="Google Shape;6759;p80"/>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0" name="Google Shape;6760;p80"/>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1" name="Google Shape;6761;p80"/>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2" name="Google Shape;6762;p80"/>
          <p:cNvGrpSpPr/>
          <p:nvPr/>
        </p:nvGrpSpPr>
        <p:grpSpPr>
          <a:xfrm>
            <a:off x="7169084" y="3538890"/>
            <a:ext cx="253265" cy="339253"/>
            <a:chOff x="3938800" y="4399275"/>
            <a:chExt cx="359700" cy="481825"/>
          </a:xfrm>
        </p:grpSpPr>
        <p:sp>
          <p:nvSpPr>
            <p:cNvPr id="6763" name="Google Shape;6763;p80"/>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4" name="Google Shape;6764;p80"/>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5" name="Google Shape;6765;p80"/>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6" name="Google Shape;6766;p80"/>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7" name="Google Shape;6767;p80"/>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8" name="Google Shape;6768;p80"/>
          <p:cNvGrpSpPr/>
          <p:nvPr/>
        </p:nvGrpSpPr>
        <p:grpSpPr>
          <a:xfrm>
            <a:off x="7639862" y="3538890"/>
            <a:ext cx="159039" cy="339253"/>
            <a:chOff x="4584850" y="4399275"/>
            <a:chExt cx="225875" cy="481825"/>
          </a:xfrm>
        </p:grpSpPr>
        <p:sp>
          <p:nvSpPr>
            <p:cNvPr id="6769" name="Google Shape;6769;p8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8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71" name="Google Shape;6771;p80"/>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72" name="Google Shape;6772;p80"/>
          <p:cNvGrpSpPr/>
          <p:nvPr/>
        </p:nvGrpSpPr>
        <p:grpSpPr>
          <a:xfrm>
            <a:off x="1049680" y="3951795"/>
            <a:ext cx="339253" cy="339253"/>
            <a:chOff x="5642550" y="4399275"/>
            <a:chExt cx="481825" cy="481825"/>
          </a:xfrm>
        </p:grpSpPr>
        <p:sp>
          <p:nvSpPr>
            <p:cNvPr id="6773" name="Google Shape;6773;p80"/>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4" name="Google Shape;6774;p80"/>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5" name="Google Shape;6775;p80"/>
          <p:cNvGrpSpPr/>
          <p:nvPr/>
        </p:nvGrpSpPr>
        <p:grpSpPr>
          <a:xfrm>
            <a:off x="2859815" y="3963703"/>
            <a:ext cx="363316" cy="315437"/>
            <a:chOff x="6218300" y="4416175"/>
            <a:chExt cx="516000" cy="448000"/>
          </a:xfrm>
        </p:grpSpPr>
        <p:sp>
          <p:nvSpPr>
            <p:cNvPr id="6776" name="Google Shape;6776;p80"/>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7" name="Google Shape;6777;p80"/>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8" name="Google Shape;6778;p80"/>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9" name="Google Shape;6779;p80"/>
          <p:cNvGrpSpPr/>
          <p:nvPr/>
        </p:nvGrpSpPr>
        <p:grpSpPr>
          <a:xfrm>
            <a:off x="5918879" y="3951792"/>
            <a:ext cx="339253" cy="339253"/>
            <a:chOff x="899850" y="4992125"/>
            <a:chExt cx="481825" cy="481825"/>
          </a:xfrm>
        </p:grpSpPr>
        <p:sp>
          <p:nvSpPr>
            <p:cNvPr id="6780" name="Google Shape;6780;p80"/>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1" name="Google Shape;6781;p80"/>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2" name="Google Shape;6782;p80"/>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3" name="Google Shape;6783;p80"/>
          <p:cNvGrpSpPr/>
          <p:nvPr/>
        </p:nvGrpSpPr>
        <p:grpSpPr>
          <a:xfrm>
            <a:off x="5461708" y="3951792"/>
            <a:ext cx="339253" cy="339253"/>
            <a:chOff x="1492675" y="4992125"/>
            <a:chExt cx="481825" cy="481825"/>
          </a:xfrm>
        </p:grpSpPr>
        <p:sp>
          <p:nvSpPr>
            <p:cNvPr id="6784" name="Google Shape;6784;p8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5" name="Google Shape;6785;p8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6" name="Google Shape;6786;p80"/>
          <p:cNvGrpSpPr/>
          <p:nvPr/>
        </p:nvGrpSpPr>
        <p:grpSpPr>
          <a:xfrm>
            <a:off x="5004462" y="3951792"/>
            <a:ext cx="339253" cy="339253"/>
            <a:chOff x="2085525" y="4992125"/>
            <a:chExt cx="481825" cy="481825"/>
          </a:xfrm>
        </p:grpSpPr>
        <p:sp>
          <p:nvSpPr>
            <p:cNvPr id="6787" name="Google Shape;6787;p8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8" name="Google Shape;6788;p8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9" name="Google Shape;6789;p80"/>
          <p:cNvGrpSpPr/>
          <p:nvPr/>
        </p:nvGrpSpPr>
        <p:grpSpPr>
          <a:xfrm>
            <a:off x="6833221" y="3951792"/>
            <a:ext cx="339253" cy="339253"/>
            <a:chOff x="2678350" y="4992125"/>
            <a:chExt cx="481825" cy="481825"/>
          </a:xfrm>
        </p:grpSpPr>
        <p:sp>
          <p:nvSpPr>
            <p:cNvPr id="6790" name="Google Shape;6790;p80"/>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1" name="Google Shape;6791;p80"/>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2" name="Google Shape;6792;p80"/>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3" name="Google Shape;6793;p80"/>
          <p:cNvGrpSpPr/>
          <p:nvPr/>
        </p:nvGrpSpPr>
        <p:grpSpPr>
          <a:xfrm>
            <a:off x="4628816" y="3951792"/>
            <a:ext cx="339253" cy="339253"/>
            <a:chOff x="3271200" y="4992125"/>
            <a:chExt cx="481825" cy="481825"/>
          </a:xfrm>
        </p:grpSpPr>
        <p:sp>
          <p:nvSpPr>
            <p:cNvPr id="6794" name="Google Shape;6794;p80"/>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5" name="Google Shape;6795;p80"/>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6" name="Google Shape;6796;p80"/>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7" name="Google Shape;6797;p80"/>
          <p:cNvGrpSpPr/>
          <p:nvPr/>
        </p:nvGrpSpPr>
        <p:grpSpPr>
          <a:xfrm>
            <a:off x="7290263" y="3952822"/>
            <a:ext cx="339411" cy="337193"/>
            <a:chOff x="3863900" y="4993625"/>
            <a:chExt cx="482050" cy="478900"/>
          </a:xfrm>
        </p:grpSpPr>
        <p:sp>
          <p:nvSpPr>
            <p:cNvPr id="6798" name="Google Shape;6798;p80"/>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9" name="Google Shape;6799;p80"/>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0" name="Google Shape;6800;p80"/>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1" name="Google Shape;6801;p80"/>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2" name="Google Shape;6802;p80"/>
          <p:cNvGrpSpPr/>
          <p:nvPr/>
        </p:nvGrpSpPr>
        <p:grpSpPr>
          <a:xfrm>
            <a:off x="7747437" y="3952822"/>
            <a:ext cx="339411" cy="337193"/>
            <a:chOff x="4456725" y="4993625"/>
            <a:chExt cx="482050" cy="478900"/>
          </a:xfrm>
        </p:grpSpPr>
        <p:sp>
          <p:nvSpPr>
            <p:cNvPr id="6803" name="Google Shape;6803;p80"/>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4" name="Google Shape;6804;p80"/>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5" name="Google Shape;6805;p80"/>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6" name="Google Shape;6806;p80"/>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7" name="Google Shape;6807;p80"/>
          <p:cNvGrpSpPr/>
          <p:nvPr/>
        </p:nvGrpSpPr>
        <p:grpSpPr>
          <a:xfrm>
            <a:off x="6376030" y="3952813"/>
            <a:ext cx="339411" cy="337211"/>
            <a:chOff x="5049575" y="4993600"/>
            <a:chExt cx="482050" cy="478925"/>
          </a:xfrm>
        </p:grpSpPr>
        <p:sp>
          <p:nvSpPr>
            <p:cNvPr id="6808" name="Google Shape;6808;p80"/>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9" name="Google Shape;6809;p80"/>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0" name="Google Shape;6810;p80"/>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1" name="Google Shape;6811;p80"/>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15"/>
        <p:cNvGrpSpPr/>
        <p:nvPr/>
      </p:nvGrpSpPr>
      <p:grpSpPr>
        <a:xfrm>
          <a:off x="0" y="0"/>
          <a:ext cx="0" cy="0"/>
          <a:chOff x="0" y="0"/>
          <a:chExt cx="0" cy="0"/>
        </a:xfrm>
      </p:grpSpPr>
      <p:sp>
        <p:nvSpPr>
          <p:cNvPr id="6816" name="Google Shape;6816;p81"/>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817" name="Google Shape;6817;p81"/>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818" name="Google Shape;6818;p81"/>
          <p:cNvGrpSpPr/>
          <p:nvPr/>
        </p:nvGrpSpPr>
        <p:grpSpPr>
          <a:xfrm>
            <a:off x="876361" y="1533504"/>
            <a:ext cx="322099" cy="370529"/>
            <a:chOff x="-42971725" y="3217825"/>
            <a:chExt cx="275675" cy="317125"/>
          </a:xfrm>
        </p:grpSpPr>
        <p:sp>
          <p:nvSpPr>
            <p:cNvPr id="6819" name="Google Shape;6819;p81"/>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81"/>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81"/>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81"/>
          <p:cNvGrpSpPr/>
          <p:nvPr/>
        </p:nvGrpSpPr>
        <p:grpSpPr>
          <a:xfrm>
            <a:off x="848276" y="2002160"/>
            <a:ext cx="378270" cy="337551"/>
            <a:chOff x="-42996150" y="3612600"/>
            <a:chExt cx="323750" cy="288900"/>
          </a:xfrm>
        </p:grpSpPr>
        <p:sp>
          <p:nvSpPr>
            <p:cNvPr id="6823" name="Google Shape;6823;p81"/>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81"/>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81"/>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6" name="Google Shape;6826;p81"/>
          <p:cNvGrpSpPr/>
          <p:nvPr/>
        </p:nvGrpSpPr>
        <p:grpSpPr>
          <a:xfrm>
            <a:off x="851036" y="2411530"/>
            <a:ext cx="372749" cy="370909"/>
            <a:chOff x="-42994575" y="3950300"/>
            <a:chExt cx="319025" cy="317450"/>
          </a:xfrm>
        </p:grpSpPr>
        <p:sp>
          <p:nvSpPr>
            <p:cNvPr id="6827" name="Google Shape;6827;p81"/>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81"/>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81"/>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81"/>
          <p:cNvGrpSpPr/>
          <p:nvPr/>
        </p:nvGrpSpPr>
        <p:grpSpPr>
          <a:xfrm>
            <a:off x="3004431" y="1558362"/>
            <a:ext cx="371785" cy="370879"/>
            <a:chOff x="-41111350" y="3239100"/>
            <a:chExt cx="318200" cy="317425"/>
          </a:xfrm>
        </p:grpSpPr>
        <p:sp>
          <p:nvSpPr>
            <p:cNvPr id="6831" name="Google Shape;6831;p81"/>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81"/>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1"/>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81"/>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5" name="Google Shape;6835;p81"/>
          <p:cNvGrpSpPr/>
          <p:nvPr/>
        </p:nvGrpSpPr>
        <p:grpSpPr>
          <a:xfrm>
            <a:off x="3000751" y="1993894"/>
            <a:ext cx="379146" cy="370967"/>
            <a:chOff x="-41117650" y="3605525"/>
            <a:chExt cx="324500" cy="317500"/>
          </a:xfrm>
        </p:grpSpPr>
        <p:sp>
          <p:nvSpPr>
            <p:cNvPr id="6836" name="Google Shape;6836;p81"/>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81"/>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81"/>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9" name="Google Shape;6839;p81"/>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0" name="Google Shape;6840;p81"/>
          <p:cNvGrpSpPr/>
          <p:nvPr/>
        </p:nvGrpSpPr>
        <p:grpSpPr>
          <a:xfrm>
            <a:off x="1827005" y="2885417"/>
            <a:ext cx="216271" cy="371814"/>
            <a:chOff x="-39205300" y="3220175"/>
            <a:chExt cx="185100" cy="318225"/>
          </a:xfrm>
        </p:grpSpPr>
        <p:sp>
          <p:nvSpPr>
            <p:cNvPr id="6841" name="Google Shape;6841;p81"/>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1"/>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81"/>
          <p:cNvGrpSpPr/>
          <p:nvPr/>
        </p:nvGrpSpPr>
        <p:grpSpPr>
          <a:xfrm>
            <a:off x="1792533" y="3345488"/>
            <a:ext cx="300016" cy="369273"/>
            <a:chOff x="-39248625" y="3588600"/>
            <a:chExt cx="256775" cy="316050"/>
          </a:xfrm>
        </p:grpSpPr>
        <p:sp>
          <p:nvSpPr>
            <p:cNvPr id="6844" name="Google Shape;6844;p8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8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6" name="Google Shape;6846;p81"/>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81"/>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8" name="Google Shape;6848;p81"/>
          <p:cNvGrpSpPr/>
          <p:nvPr/>
        </p:nvGrpSpPr>
        <p:grpSpPr>
          <a:xfrm>
            <a:off x="1243246" y="1533504"/>
            <a:ext cx="429504" cy="370879"/>
            <a:chOff x="-42651700" y="3217825"/>
            <a:chExt cx="367600" cy="317425"/>
          </a:xfrm>
        </p:grpSpPr>
        <p:sp>
          <p:nvSpPr>
            <p:cNvPr id="6849" name="Google Shape;6849;p81"/>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81"/>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81"/>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81"/>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3" name="Google Shape;6853;p81"/>
          <p:cNvGrpSpPr/>
          <p:nvPr/>
        </p:nvGrpSpPr>
        <p:grpSpPr>
          <a:xfrm>
            <a:off x="1278678" y="1973154"/>
            <a:ext cx="358640" cy="363226"/>
            <a:chOff x="-42617300" y="3587775"/>
            <a:chExt cx="306950" cy="310875"/>
          </a:xfrm>
        </p:grpSpPr>
        <p:sp>
          <p:nvSpPr>
            <p:cNvPr id="6854" name="Google Shape;6854;p81"/>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81"/>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6" name="Google Shape;6856;p81"/>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7" name="Google Shape;6857;p81"/>
          <p:cNvGrpSpPr/>
          <p:nvPr/>
        </p:nvGrpSpPr>
        <p:grpSpPr>
          <a:xfrm>
            <a:off x="3450506" y="1557895"/>
            <a:ext cx="376926" cy="370324"/>
            <a:chOff x="-40748275" y="3238700"/>
            <a:chExt cx="322600" cy="316950"/>
          </a:xfrm>
        </p:grpSpPr>
        <p:sp>
          <p:nvSpPr>
            <p:cNvPr id="6858" name="Google Shape;6858;p81"/>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1"/>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81"/>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81"/>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81"/>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81"/>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81"/>
          <p:cNvGrpSpPr/>
          <p:nvPr/>
        </p:nvGrpSpPr>
        <p:grpSpPr>
          <a:xfrm>
            <a:off x="3453062" y="2025879"/>
            <a:ext cx="371814" cy="338690"/>
            <a:chOff x="-40745125" y="3632900"/>
            <a:chExt cx="318225" cy="289875"/>
          </a:xfrm>
        </p:grpSpPr>
        <p:sp>
          <p:nvSpPr>
            <p:cNvPr id="6865" name="Google Shape;6865;p81"/>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81"/>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1"/>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81"/>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81"/>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1"/>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1"/>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81"/>
          <p:cNvGrpSpPr/>
          <p:nvPr/>
        </p:nvGrpSpPr>
        <p:grpSpPr>
          <a:xfrm>
            <a:off x="3457209" y="2437089"/>
            <a:ext cx="363518" cy="370178"/>
            <a:chOff x="-40742750" y="3972175"/>
            <a:chExt cx="311125" cy="316825"/>
          </a:xfrm>
        </p:grpSpPr>
        <p:sp>
          <p:nvSpPr>
            <p:cNvPr id="6873" name="Google Shape;6873;p81"/>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81"/>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5" name="Google Shape;6875;p81"/>
          <p:cNvGrpSpPr/>
          <p:nvPr/>
        </p:nvGrpSpPr>
        <p:grpSpPr>
          <a:xfrm>
            <a:off x="2239871" y="2887257"/>
            <a:ext cx="266892" cy="369974"/>
            <a:chOff x="-38860325" y="3221750"/>
            <a:chExt cx="228425" cy="316650"/>
          </a:xfrm>
        </p:grpSpPr>
        <p:sp>
          <p:nvSpPr>
            <p:cNvPr id="6876" name="Google Shape;6876;p81"/>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81"/>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1"/>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81"/>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0" name="Google Shape;6880;p81"/>
          <p:cNvGrpSpPr/>
          <p:nvPr/>
        </p:nvGrpSpPr>
        <p:grpSpPr>
          <a:xfrm>
            <a:off x="2190678" y="3349314"/>
            <a:ext cx="380081" cy="367111"/>
            <a:chOff x="-38905225" y="3591875"/>
            <a:chExt cx="325300" cy="314200"/>
          </a:xfrm>
        </p:grpSpPr>
        <p:sp>
          <p:nvSpPr>
            <p:cNvPr id="6881" name="Google Shape;6881;p81"/>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1"/>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81"/>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4" name="Google Shape;6884;p81"/>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5" name="Google Shape;6885;p81"/>
          <p:cNvGrpSpPr/>
          <p:nvPr/>
        </p:nvGrpSpPr>
        <p:grpSpPr>
          <a:xfrm>
            <a:off x="3997427" y="3334394"/>
            <a:ext cx="290815" cy="369740"/>
            <a:chOff x="-37370925" y="3579105"/>
            <a:chExt cx="248900" cy="316450"/>
          </a:xfrm>
        </p:grpSpPr>
        <p:sp>
          <p:nvSpPr>
            <p:cNvPr id="6886" name="Google Shape;6886;p81"/>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81"/>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8" name="Google Shape;6888;p81"/>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1"/>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0" name="Google Shape;6890;p81"/>
          <p:cNvGrpSpPr/>
          <p:nvPr/>
        </p:nvGrpSpPr>
        <p:grpSpPr>
          <a:xfrm>
            <a:off x="1690803" y="2412465"/>
            <a:ext cx="371814" cy="369974"/>
            <a:chOff x="-42259725" y="3951100"/>
            <a:chExt cx="318225" cy="316650"/>
          </a:xfrm>
        </p:grpSpPr>
        <p:sp>
          <p:nvSpPr>
            <p:cNvPr id="6891" name="Google Shape;6891;p81"/>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1"/>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3" name="Google Shape;6893;p81"/>
          <p:cNvGrpSpPr/>
          <p:nvPr/>
        </p:nvGrpSpPr>
        <p:grpSpPr>
          <a:xfrm>
            <a:off x="3889164" y="1591486"/>
            <a:ext cx="370879" cy="337755"/>
            <a:chOff x="-40378075" y="3267450"/>
            <a:chExt cx="317425" cy="289075"/>
          </a:xfrm>
        </p:grpSpPr>
        <p:sp>
          <p:nvSpPr>
            <p:cNvPr id="6894" name="Google Shape;6894;p8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8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8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8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8" name="Google Shape;6898;p81"/>
          <p:cNvGrpSpPr/>
          <p:nvPr/>
        </p:nvGrpSpPr>
        <p:grpSpPr>
          <a:xfrm>
            <a:off x="3892830" y="1992754"/>
            <a:ext cx="363548" cy="369974"/>
            <a:chOff x="-40372575" y="3604550"/>
            <a:chExt cx="311150" cy="316650"/>
          </a:xfrm>
        </p:grpSpPr>
        <p:sp>
          <p:nvSpPr>
            <p:cNvPr id="6899" name="Google Shape;6899;p81"/>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81"/>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1"/>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2" name="Google Shape;6902;p81"/>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3" name="Google Shape;6903;p81"/>
          <p:cNvGrpSpPr/>
          <p:nvPr/>
        </p:nvGrpSpPr>
        <p:grpSpPr>
          <a:xfrm>
            <a:off x="2616780" y="2885417"/>
            <a:ext cx="399038" cy="372165"/>
            <a:chOff x="-38542250" y="3220175"/>
            <a:chExt cx="341525" cy="318525"/>
          </a:xfrm>
        </p:grpSpPr>
        <p:sp>
          <p:nvSpPr>
            <p:cNvPr id="6904" name="Google Shape;6904;p8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8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81"/>
          <p:cNvGrpSpPr/>
          <p:nvPr/>
        </p:nvGrpSpPr>
        <p:grpSpPr>
          <a:xfrm>
            <a:off x="2638712" y="3344787"/>
            <a:ext cx="369974" cy="369068"/>
            <a:chOff x="-38537400" y="3588000"/>
            <a:chExt cx="316650" cy="315875"/>
          </a:xfrm>
        </p:grpSpPr>
        <p:sp>
          <p:nvSpPr>
            <p:cNvPr id="6908" name="Google Shape;6908;p81"/>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81"/>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1"/>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1"/>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81"/>
          <p:cNvGrpSpPr/>
          <p:nvPr/>
        </p:nvGrpSpPr>
        <p:grpSpPr>
          <a:xfrm>
            <a:off x="2637792" y="3802316"/>
            <a:ext cx="371814" cy="369974"/>
            <a:chOff x="-38538975" y="3954250"/>
            <a:chExt cx="318225" cy="316650"/>
          </a:xfrm>
        </p:grpSpPr>
        <p:sp>
          <p:nvSpPr>
            <p:cNvPr id="6913" name="Google Shape;6913;p81"/>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81"/>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5" name="Google Shape;6915;p81"/>
          <p:cNvGrpSpPr/>
          <p:nvPr/>
        </p:nvGrpSpPr>
        <p:grpSpPr>
          <a:xfrm>
            <a:off x="3955104" y="3797243"/>
            <a:ext cx="375465" cy="371814"/>
            <a:chOff x="-37385100" y="3949908"/>
            <a:chExt cx="321350" cy="318225"/>
          </a:xfrm>
        </p:grpSpPr>
        <p:sp>
          <p:nvSpPr>
            <p:cNvPr id="6916" name="Google Shape;6916;p81"/>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1"/>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8" name="Google Shape;6918;p81"/>
          <p:cNvGrpSpPr/>
          <p:nvPr/>
        </p:nvGrpSpPr>
        <p:grpSpPr>
          <a:xfrm>
            <a:off x="2130763" y="1532803"/>
            <a:ext cx="370909" cy="370675"/>
            <a:chOff x="-41895050" y="3217225"/>
            <a:chExt cx="317450" cy="317250"/>
          </a:xfrm>
        </p:grpSpPr>
        <p:sp>
          <p:nvSpPr>
            <p:cNvPr id="6919" name="Google Shape;6919;p81"/>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81"/>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1"/>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81"/>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81"/>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81"/>
          <p:cNvGrpSpPr/>
          <p:nvPr/>
        </p:nvGrpSpPr>
        <p:grpSpPr>
          <a:xfrm>
            <a:off x="2130310" y="1969737"/>
            <a:ext cx="371814" cy="369974"/>
            <a:chOff x="-41893475" y="3584850"/>
            <a:chExt cx="318225" cy="316650"/>
          </a:xfrm>
        </p:grpSpPr>
        <p:sp>
          <p:nvSpPr>
            <p:cNvPr id="6925" name="Google Shape;6925;p81"/>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1"/>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81"/>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1"/>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9" name="Google Shape;6929;p81"/>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1"/>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1" name="Google Shape;6931;p81"/>
          <p:cNvGrpSpPr/>
          <p:nvPr/>
        </p:nvGrpSpPr>
        <p:grpSpPr>
          <a:xfrm>
            <a:off x="900338" y="3365029"/>
            <a:ext cx="337522" cy="370909"/>
            <a:chOff x="-39998250" y="3605325"/>
            <a:chExt cx="288875" cy="317450"/>
          </a:xfrm>
        </p:grpSpPr>
        <p:sp>
          <p:nvSpPr>
            <p:cNvPr id="6932" name="Google Shape;6932;p81"/>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1"/>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81"/>
          <p:cNvGrpSpPr/>
          <p:nvPr/>
        </p:nvGrpSpPr>
        <p:grpSpPr>
          <a:xfrm>
            <a:off x="884112" y="3823493"/>
            <a:ext cx="369974" cy="369945"/>
            <a:chOff x="-40011050" y="3972375"/>
            <a:chExt cx="316650" cy="316625"/>
          </a:xfrm>
        </p:grpSpPr>
        <p:sp>
          <p:nvSpPr>
            <p:cNvPr id="6935" name="Google Shape;6935;p81"/>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1"/>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7" name="Google Shape;6937;p81"/>
          <p:cNvGrpSpPr/>
          <p:nvPr/>
        </p:nvGrpSpPr>
        <p:grpSpPr>
          <a:xfrm>
            <a:off x="3116043" y="2888192"/>
            <a:ext cx="266921" cy="369039"/>
            <a:chOff x="-38129425" y="3222550"/>
            <a:chExt cx="228450" cy="315850"/>
          </a:xfrm>
        </p:grpSpPr>
        <p:sp>
          <p:nvSpPr>
            <p:cNvPr id="6938" name="Google Shape;6938;p81"/>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1"/>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81"/>
          <p:cNvGrpSpPr/>
          <p:nvPr/>
        </p:nvGrpSpPr>
        <p:grpSpPr>
          <a:xfrm>
            <a:off x="3071012" y="3344787"/>
            <a:ext cx="371785" cy="369974"/>
            <a:chOff x="-38172725" y="3588000"/>
            <a:chExt cx="318200" cy="316650"/>
          </a:xfrm>
        </p:grpSpPr>
        <p:sp>
          <p:nvSpPr>
            <p:cNvPr id="6941" name="Google Shape;6941;p81"/>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1"/>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81"/>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1"/>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1"/>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81"/>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1"/>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1"/>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9" name="Google Shape;6949;p81"/>
          <p:cNvGrpSpPr/>
          <p:nvPr/>
        </p:nvGrpSpPr>
        <p:grpSpPr>
          <a:xfrm>
            <a:off x="3146914" y="3803222"/>
            <a:ext cx="219981" cy="369974"/>
            <a:chOff x="-38109725" y="3955025"/>
            <a:chExt cx="188275" cy="316650"/>
          </a:xfrm>
        </p:grpSpPr>
        <p:sp>
          <p:nvSpPr>
            <p:cNvPr id="6950" name="Google Shape;6950;p81"/>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81"/>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2" name="Google Shape;6952;p81"/>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3" name="Google Shape;6953;p81"/>
          <p:cNvGrpSpPr/>
          <p:nvPr/>
        </p:nvGrpSpPr>
        <p:grpSpPr>
          <a:xfrm>
            <a:off x="2562313" y="1534643"/>
            <a:ext cx="373654" cy="369068"/>
            <a:chOff x="-41530375" y="3218800"/>
            <a:chExt cx="319800" cy="315875"/>
          </a:xfrm>
        </p:grpSpPr>
        <p:sp>
          <p:nvSpPr>
            <p:cNvPr id="6954" name="Google Shape;6954;p81"/>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1"/>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6" name="Google Shape;6956;p81"/>
          <p:cNvGrpSpPr/>
          <p:nvPr/>
        </p:nvGrpSpPr>
        <p:grpSpPr>
          <a:xfrm>
            <a:off x="2564607" y="2049801"/>
            <a:ext cx="369068" cy="289004"/>
            <a:chOff x="-41526450" y="3653375"/>
            <a:chExt cx="315875" cy="247350"/>
          </a:xfrm>
        </p:grpSpPr>
        <p:sp>
          <p:nvSpPr>
            <p:cNvPr id="6957" name="Google Shape;6957;p8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8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81"/>
          <p:cNvGrpSpPr/>
          <p:nvPr/>
        </p:nvGrpSpPr>
        <p:grpSpPr>
          <a:xfrm>
            <a:off x="2565994" y="2412465"/>
            <a:ext cx="366293" cy="369974"/>
            <a:chOff x="-41526450" y="3951100"/>
            <a:chExt cx="313500" cy="316650"/>
          </a:xfrm>
        </p:grpSpPr>
        <p:sp>
          <p:nvSpPr>
            <p:cNvPr id="6960" name="Google Shape;6960;p81"/>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1"/>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1"/>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3" name="Google Shape;6963;p81"/>
          <p:cNvGrpSpPr/>
          <p:nvPr/>
        </p:nvGrpSpPr>
        <p:grpSpPr>
          <a:xfrm>
            <a:off x="1331249" y="2906594"/>
            <a:ext cx="339595" cy="371814"/>
            <a:chOff x="-39625900" y="3238300"/>
            <a:chExt cx="290650" cy="318225"/>
          </a:xfrm>
        </p:grpSpPr>
        <p:sp>
          <p:nvSpPr>
            <p:cNvPr id="6964" name="Google Shape;6964;p81"/>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81"/>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6" name="Google Shape;6966;p81"/>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7" name="Google Shape;6967;p81"/>
          <p:cNvGrpSpPr/>
          <p:nvPr/>
        </p:nvGrpSpPr>
        <p:grpSpPr>
          <a:xfrm>
            <a:off x="1325300" y="3823055"/>
            <a:ext cx="366293" cy="370441"/>
            <a:chOff x="-39647175" y="3972000"/>
            <a:chExt cx="313500" cy="317050"/>
          </a:xfrm>
        </p:grpSpPr>
        <p:sp>
          <p:nvSpPr>
            <p:cNvPr id="6968" name="Google Shape;6968;p81"/>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81"/>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81"/>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81"/>
          <p:cNvGrpSpPr/>
          <p:nvPr/>
        </p:nvGrpSpPr>
        <p:grpSpPr>
          <a:xfrm>
            <a:off x="3494427" y="2887053"/>
            <a:ext cx="375495" cy="370879"/>
            <a:chOff x="-37808850" y="3221575"/>
            <a:chExt cx="321375" cy="317425"/>
          </a:xfrm>
        </p:grpSpPr>
        <p:sp>
          <p:nvSpPr>
            <p:cNvPr id="6972" name="Google Shape;6972;p81"/>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1"/>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4" name="Google Shape;6974;p81"/>
          <p:cNvGrpSpPr/>
          <p:nvPr/>
        </p:nvGrpSpPr>
        <p:grpSpPr>
          <a:xfrm>
            <a:off x="3503201" y="3409084"/>
            <a:ext cx="372749" cy="241158"/>
            <a:chOff x="-37806500" y="3643030"/>
            <a:chExt cx="319025" cy="206400"/>
          </a:xfrm>
        </p:grpSpPr>
        <p:sp>
          <p:nvSpPr>
            <p:cNvPr id="6975" name="Google Shape;6975;p81"/>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1"/>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81"/>
          <p:cNvGrpSpPr/>
          <p:nvPr/>
        </p:nvGrpSpPr>
        <p:grpSpPr>
          <a:xfrm>
            <a:off x="3505508" y="3801381"/>
            <a:ext cx="368134" cy="371814"/>
            <a:chOff x="-37804925" y="3953450"/>
            <a:chExt cx="315075" cy="318225"/>
          </a:xfrm>
        </p:grpSpPr>
        <p:sp>
          <p:nvSpPr>
            <p:cNvPr id="6978" name="Google Shape;6978;p81"/>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81"/>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81"/>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1" name="Google Shape;6981;p81"/>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2" name="Google Shape;6982;p81"/>
          <p:cNvGrpSpPr/>
          <p:nvPr/>
        </p:nvGrpSpPr>
        <p:grpSpPr>
          <a:xfrm>
            <a:off x="4860977" y="1553988"/>
            <a:ext cx="355663" cy="308725"/>
            <a:chOff x="-28462125" y="3199700"/>
            <a:chExt cx="298550" cy="259150"/>
          </a:xfrm>
        </p:grpSpPr>
        <p:sp>
          <p:nvSpPr>
            <p:cNvPr id="6983" name="Google Shape;6983;p81"/>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81"/>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81"/>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6" name="Google Shape;6986;p81"/>
          <p:cNvGrpSpPr/>
          <p:nvPr/>
        </p:nvGrpSpPr>
        <p:grpSpPr>
          <a:xfrm>
            <a:off x="4861930" y="1988678"/>
            <a:ext cx="353757" cy="352833"/>
            <a:chOff x="-28461325" y="3545475"/>
            <a:chExt cx="296950" cy="296175"/>
          </a:xfrm>
        </p:grpSpPr>
        <p:sp>
          <p:nvSpPr>
            <p:cNvPr id="6987" name="Google Shape;6987;p81"/>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81"/>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81"/>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1"/>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81"/>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81"/>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81"/>
          <p:cNvGrpSpPr/>
          <p:nvPr/>
        </p:nvGrpSpPr>
        <p:grpSpPr>
          <a:xfrm>
            <a:off x="4858162" y="2438722"/>
            <a:ext cx="361292" cy="352803"/>
            <a:chOff x="-28463700" y="3914875"/>
            <a:chExt cx="303275" cy="296150"/>
          </a:xfrm>
        </p:grpSpPr>
        <p:sp>
          <p:nvSpPr>
            <p:cNvPr id="6994" name="Google Shape;6994;p81"/>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81"/>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81"/>
          <p:cNvGrpSpPr/>
          <p:nvPr/>
        </p:nvGrpSpPr>
        <p:grpSpPr>
          <a:xfrm>
            <a:off x="7092947" y="1594805"/>
            <a:ext cx="351880" cy="227092"/>
            <a:chOff x="-26573400" y="3224125"/>
            <a:chExt cx="295375" cy="190625"/>
          </a:xfrm>
        </p:grpSpPr>
        <p:sp>
          <p:nvSpPr>
            <p:cNvPr id="6997" name="Google Shape;6997;p81"/>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1"/>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81"/>
          <p:cNvGrpSpPr/>
          <p:nvPr/>
        </p:nvGrpSpPr>
        <p:grpSpPr>
          <a:xfrm>
            <a:off x="7092947" y="1989140"/>
            <a:ext cx="351880" cy="351910"/>
            <a:chOff x="-26573400" y="3546250"/>
            <a:chExt cx="295375" cy="295400"/>
          </a:xfrm>
        </p:grpSpPr>
        <p:sp>
          <p:nvSpPr>
            <p:cNvPr id="7000" name="Google Shape;7000;p81"/>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81"/>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1"/>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81"/>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81"/>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81"/>
          <p:cNvGrpSpPr/>
          <p:nvPr/>
        </p:nvGrpSpPr>
        <p:grpSpPr>
          <a:xfrm>
            <a:off x="7081228" y="2439049"/>
            <a:ext cx="375319" cy="352148"/>
            <a:chOff x="-26583625" y="3917025"/>
            <a:chExt cx="315050" cy="295600"/>
          </a:xfrm>
        </p:grpSpPr>
        <p:sp>
          <p:nvSpPr>
            <p:cNvPr id="7006" name="Google Shape;7006;p81"/>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81"/>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81"/>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81"/>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0" name="Google Shape;7010;p81"/>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1" name="Google Shape;7011;p81"/>
          <p:cNvGrpSpPr/>
          <p:nvPr/>
        </p:nvGrpSpPr>
        <p:grpSpPr>
          <a:xfrm>
            <a:off x="5779742" y="3398079"/>
            <a:ext cx="289039" cy="352833"/>
            <a:chOff x="-24694925" y="3518700"/>
            <a:chExt cx="242625" cy="296175"/>
          </a:xfrm>
        </p:grpSpPr>
        <p:sp>
          <p:nvSpPr>
            <p:cNvPr id="7012" name="Google Shape;7012;p81"/>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81"/>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81"/>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81"/>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81"/>
          <p:cNvGrpSpPr/>
          <p:nvPr/>
        </p:nvGrpSpPr>
        <p:grpSpPr>
          <a:xfrm>
            <a:off x="5779280" y="3848107"/>
            <a:ext cx="289962" cy="352833"/>
            <a:chOff x="-24709100" y="3888875"/>
            <a:chExt cx="243400" cy="296175"/>
          </a:xfrm>
        </p:grpSpPr>
        <p:sp>
          <p:nvSpPr>
            <p:cNvPr id="7017" name="Google Shape;7017;p81"/>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1"/>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1"/>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0" name="Google Shape;7020;p81"/>
          <p:cNvGrpSpPr/>
          <p:nvPr/>
        </p:nvGrpSpPr>
        <p:grpSpPr>
          <a:xfrm>
            <a:off x="7979280" y="2920770"/>
            <a:ext cx="356556" cy="349557"/>
            <a:chOff x="-22863675" y="3131775"/>
            <a:chExt cx="299300" cy="293425"/>
          </a:xfrm>
        </p:grpSpPr>
        <p:sp>
          <p:nvSpPr>
            <p:cNvPr id="7021" name="Google Shape;7021;p81"/>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81"/>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81"/>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81"/>
          <p:cNvGrpSpPr/>
          <p:nvPr/>
        </p:nvGrpSpPr>
        <p:grpSpPr>
          <a:xfrm>
            <a:off x="5322144" y="1531949"/>
            <a:ext cx="310602" cy="352803"/>
            <a:chOff x="-28069875" y="3175300"/>
            <a:chExt cx="260725" cy="296150"/>
          </a:xfrm>
        </p:grpSpPr>
        <p:sp>
          <p:nvSpPr>
            <p:cNvPr id="7025" name="Google Shape;7025;p81"/>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81"/>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81"/>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1"/>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81"/>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81"/>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81"/>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81"/>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81"/>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4" name="Google Shape;7034;p81"/>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5" name="Google Shape;7035;p81"/>
          <p:cNvGrpSpPr/>
          <p:nvPr/>
        </p:nvGrpSpPr>
        <p:grpSpPr>
          <a:xfrm>
            <a:off x="5363423" y="2439183"/>
            <a:ext cx="228045" cy="351880"/>
            <a:chOff x="-28032075" y="3916450"/>
            <a:chExt cx="191425" cy="295375"/>
          </a:xfrm>
        </p:grpSpPr>
        <p:sp>
          <p:nvSpPr>
            <p:cNvPr id="7036" name="Google Shape;7036;p81"/>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1"/>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1"/>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81"/>
          <p:cNvGrpSpPr/>
          <p:nvPr/>
        </p:nvGrpSpPr>
        <p:grpSpPr>
          <a:xfrm>
            <a:off x="7528769" y="1531934"/>
            <a:ext cx="352833" cy="352833"/>
            <a:chOff x="-26201650" y="3176075"/>
            <a:chExt cx="296175" cy="296175"/>
          </a:xfrm>
        </p:grpSpPr>
        <p:sp>
          <p:nvSpPr>
            <p:cNvPr id="7040" name="Google Shape;7040;p81"/>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81"/>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2" name="Google Shape;7042;p81"/>
          <p:cNvGrpSpPr/>
          <p:nvPr/>
        </p:nvGrpSpPr>
        <p:grpSpPr>
          <a:xfrm>
            <a:off x="7528293" y="1989155"/>
            <a:ext cx="353786" cy="351880"/>
            <a:chOff x="-26204800" y="3547050"/>
            <a:chExt cx="296975" cy="295375"/>
          </a:xfrm>
        </p:grpSpPr>
        <p:sp>
          <p:nvSpPr>
            <p:cNvPr id="7043" name="Google Shape;7043;p81"/>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81"/>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5" name="Google Shape;7045;p81"/>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6" name="Google Shape;7046;p81"/>
          <p:cNvGrpSpPr/>
          <p:nvPr/>
        </p:nvGrpSpPr>
        <p:grpSpPr>
          <a:xfrm>
            <a:off x="6199548" y="2919133"/>
            <a:ext cx="345328" cy="352833"/>
            <a:chOff x="-24353875" y="3147725"/>
            <a:chExt cx="289875" cy="296175"/>
          </a:xfrm>
        </p:grpSpPr>
        <p:sp>
          <p:nvSpPr>
            <p:cNvPr id="7047" name="Google Shape;7047;p81"/>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1"/>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9" name="Google Shape;7049;p81"/>
          <p:cNvGrpSpPr/>
          <p:nvPr/>
        </p:nvGrpSpPr>
        <p:grpSpPr>
          <a:xfrm>
            <a:off x="6207530" y="3398540"/>
            <a:ext cx="329365" cy="351910"/>
            <a:chOff x="-24344425" y="3519475"/>
            <a:chExt cx="276475" cy="295400"/>
          </a:xfrm>
        </p:grpSpPr>
        <p:sp>
          <p:nvSpPr>
            <p:cNvPr id="7050" name="Google Shape;7050;p81"/>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81"/>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81"/>
          <p:cNvGrpSpPr/>
          <p:nvPr/>
        </p:nvGrpSpPr>
        <p:grpSpPr>
          <a:xfrm>
            <a:off x="6197210" y="3850460"/>
            <a:ext cx="350004" cy="348128"/>
            <a:chOff x="-24353075" y="3891250"/>
            <a:chExt cx="293800" cy="292225"/>
          </a:xfrm>
        </p:grpSpPr>
        <p:sp>
          <p:nvSpPr>
            <p:cNvPr id="7053" name="Google Shape;7053;p8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8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5" name="Google Shape;7055;p81"/>
          <p:cNvGrpSpPr/>
          <p:nvPr/>
        </p:nvGrpSpPr>
        <p:grpSpPr>
          <a:xfrm>
            <a:off x="7980681" y="3398763"/>
            <a:ext cx="353757" cy="351463"/>
            <a:chOff x="-22845575" y="3504075"/>
            <a:chExt cx="296950" cy="295025"/>
          </a:xfrm>
        </p:grpSpPr>
        <p:sp>
          <p:nvSpPr>
            <p:cNvPr id="7056" name="Google Shape;7056;p81"/>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1"/>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8" name="Google Shape;7058;p81"/>
          <p:cNvGrpSpPr/>
          <p:nvPr/>
        </p:nvGrpSpPr>
        <p:grpSpPr>
          <a:xfrm>
            <a:off x="5773862" y="1532411"/>
            <a:ext cx="299344" cy="351880"/>
            <a:chOff x="-27691025" y="3175300"/>
            <a:chExt cx="251275" cy="295375"/>
          </a:xfrm>
        </p:grpSpPr>
        <p:sp>
          <p:nvSpPr>
            <p:cNvPr id="7059" name="Google Shape;7059;p81"/>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1"/>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81"/>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81"/>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81"/>
          <p:cNvGrpSpPr/>
          <p:nvPr/>
        </p:nvGrpSpPr>
        <p:grpSpPr>
          <a:xfrm>
            <a:off x="5746179" y="2051087"/>
            <a:ext cx="354710" cy="228015"/>
            <a:chOff x="-27721750" y="3598250"/>
            <a:chExt cx="297750" cy="191400"/>
          </a:xfrm>
        </p:grpSpPr>
        <p:sp>
          <p:nvSpPr>
            <p:cNvPr id="7064" name="Google Shape;7064;p81"/>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1"/>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81"/>
          <p:cNvGrpSpPr/>
          <p:nvPr/>
        </p:nvGrpSpPr>
        <p:grpSpPr>
          <a:xfrm>
            <a:off x="5747579" y="2444633"/>
            <a:ext cx="351910" cy="340980"/>
            <a:chOff x="-27719400" y="3925600"/>
            <a:chExt cx="295400" cy="286225"/>
          </a:xfrm>
        </p:grpSpPr>
        <p:sp>
          <p:nvSpPr>
            <p:cNvPr id="7067" name="Google Shape;7067;p81"/>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1"/>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81"/>
          <p:cNvGrpSpPr/>
          <p:nvPr/>
        </p:nvGrpSpPr>
        <p:grpSpPr>
          <a:xfrm>
            <a:off x="7968851" y="1531473"/>
            <a:ext cx="353757" cy="353757"/>
            <a:chOff x="-25834600" y="3176875"/>
            <a:chExt cx="296950" cy="296950"/>
          </a:xfrm>
        </p:grpSpPr>
        <p:sp>
          <p:nvSpPr>
            <p:cNvPr id="7070" name="Google Shape;7070;p81"/>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81"/>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81"/>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81"/>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1"/>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5" name="Google Shape;7075;p81"/>
          <p:cNvGrpSpPr/>
          <p:nvPr/>
        </p:nvGrpSpPr>
        <p:grpSpPr>
          <a:xfrm>
            <a:off x="7968851" y="1999474"/>
            <a:ext cx="353757" cy="331241"/>
            <a:chOff x="-25834600" y="3564375"/>
            <a:chExt cx="296950" cy="278050"/>
          </a:xfrm>
        </p:grpSpPr>
        <p:sp>
          <p:nvSpPr>
            <p:cNvPr id="7076" name="Google Shape;7076;p81"/>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1"/>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81"/>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81"/>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81"/>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81"/>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81"/>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1"/>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81"/>
          <p:cNvGrpSpPr/>
          <p:nvPr/>
        </p:nvGrpSpPr>
        <p:grpSpPr>
          <a:xfrm>
            <a:off x="7966974" y="2438826"/>
            <a:ext cx="357509" cy="352595"/>
            <a:chOff x="-25834600" y="3915850"/>
            <a:chExt cx="300100" cy="295975"/>
          </a:xfrm>
        </p:grpSpPr>
        <p:sp>
          <p:nvSpPr>
            <p:cNvPr id="7085" name="Google Shape;7085;p81"/>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1"/>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81"/>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8" name="Google Shape;7088;p81"/>
          <p:cNvGrpSpPr/>
          <p:nvPr/>
        </p:nvGrpSpPr>
        <p:grpSpPr>
          <a:xfrm>
            <a:off x="6702402" y="2920056"/>
            <a:ext cx="228968" cy="350987"/>
            <a:chOff x="-23930925" y="3149300"/>
            <a:chExt cx="192200" cy="294625"/>
          </a:xfrm>
        </p:grpSpPr>
        <p:sp>
          <p:nvSpPr>
            <p:cNvPr id="7089" name="Google Shape;7089;p81"/>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1"/>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1"/>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1"/>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81"/>
          <p:cNvGrpSpPr/>
          <p:nvPr/>
        </p:nvGrpSpPr>
        <p:grpSpPr>
          <a:xfrm>
            <a:off x="6659232" y="3398540"/>
            <a:ext cx="315307" cy="351910"/>
            <a:chOff x="-23962425" y="3519475"/>
            <a:chExt cx="264675" cy="295400"/>
          </a:xfrm>
        </p:grpSpPr>
        <p:sp>
          <p:nvSpPr>
            <p:cNvPr id="7094" name="Google Shape;7094;p81"/>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1"/>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6" name="Google Shape;7096;p81"/>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7" name="Google Shape;7097;p81"/>
          <p:cNvGrpSpPr/>
          <p:nvPr/>
        </p:nvGrpSpPr>
        <p:grpSpPr>
          <a:xfrm>
            <a:off x="8037908" y="3848584"/>
            <a:ext cx="239302" cy="351880"/>
            <a:chOff x="-22788075" y="3904625"/>
            <a:chExt cx="200875" cy="295375"/>
          </a:xfrm>
        </p:grpSpPr>
        <p:sp>
          <p:nvSpPr>
            <p:cNvPr id="7098" name="Google Shape;7098;p81"/>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81"/>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81"/>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81"/>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81"/>
          <p:cNvGrpSpPr/>
          <p:nvPr/>
        </p:nvGrpSpPr>
        <p:grpSpPr>
          <a:xfrm>
            <a:off x="6193206" y="1531949"/>
            <a:ext cx="354710" cy="352803"/>
            <a:chOff x="-27351575" y="3175300"/>
            <a:chExt cx="297750" cy="296150"/>
          </a:xfrm>
        </p:grpSpPr>
        <p:sp>
          <p:nvSpPr>
            <p:cNvPr id="7103" name="Google Shape;7103;p81"/>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81"/>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1"/>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81"/>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7" name="Google Shape;7107;p81"/>
          <p:cNvGrpSpPr/>
          <p:nvPr/>
        </p:nvGrpSpPr>
        <p:grpSpPr>
          <a:xfrm>
            <a:off x="6235914" y="1988559"/>
            <a:ext cx="269293" cy="353072"/>
            <a:chOff x="-27313750" y="3545275"/>
            <a:chExt cx="226050" cy="296375"/>
          </a:xfrm>
        </p:grpSpPr>
        <p:sp>
          <p:nvSpPr>
            <p:cNvPr id="7108" name="Google Shape;7108;p81"/>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1"/>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81"/>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1" name="Google Shape;7111;p81"/>
          <p:cNvGrpSpPr/>
          <p:nvPr/>
        </p:nvGrpSpPr>
        <p:grpSpPr>
          <a:xfrm>
            <a:off x="6193206" y="2436830"/>
            <a:ext cx="354710" cy="356586"/>
            <a:chOff x="-27351575" y="3915650"/>
            <a:chExt cx="297750" cy="299325"/>
          </a:xfrm>
        </p:grpSpPr>
        <p:sp>
          <p:nvSpPr>
            <p:cNvPr id="7112" name="Google Shape;7112;p81"/>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81"/>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4" name="Google Shape;7114;p81"/>
          <p:cNvGrpSpPr/>
          <p:nvPr/>
        </p:nvGrpSpPr>
        <p:grpSpPr>
          <a:xfrm>
            <a:off x="4880696" y="2919029"/>
            <a:ext cx="319060" cy="353042"/>
            <a:chOff x="-25445525" y="3175900"/>
            <a:chExt cx="267825" cy="296350"/>
          </a:xfrm>
        </p:grpSpPr>
        <p:sp>
          <p:nvSpPr>
            <p:cNvPr id="7115" name="Google Shape;7115;p81"/>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1"/>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1"/>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8" name="Google Shape;7118;p81"/>
          <p:cNvGrpSpPr/>
          <p:nvPr/>
        </p:nvGrpSpPr>
        <p:grpSpPr>
          <a:xfrm>
            <a:off x="4862410" y="3409352"/>
            <a:ext cx="355633" cy="330288"/>
            <a:chOff x="-25465200" y="3565175"/>
            <a:chExt cx="298525" cy="277250"/>
          </a:xfrm>
        </p:grpSpPr>
        <p:sp>
          <p:nvSpPr>
            <p:cNvPr id="7119" name="Google Shape;7119;p81"/>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1"/>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1" name="Google Shape;7121;p81"/>
          <p:cNvGrpSpPr/>
          <p:nvPr/>
        </p:nvGrpSpPr>
        <p:grpSpPr>
          <a:xfrm>
            <a:off x="4861948" y="3848882"/>
            <a:ext cx="356556" cy="351285"/>
            <a:chOff x="-25465200" y="3916150"/>
            <a:chExt cx="299300" cy="294875"/>
          </a:xfrm>
        </p:grpSpPr>
        <p:sp>
          <p:nvSpPr>
            <p:cNvPr id="7122" name="Google Shape;7122;p81"/>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1"/>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81"/>
          <p:cNvGrpSpPr/>
          <p:nvPr/>
        </p:nvGrpSpPr>
        <p:grpSpPr>
          <a:xfrm>
            <a:off x="7089388" y="2919148"/>
            <a:ext cx="351880" cy="352803"/>
            <a:chOff x="-23615075" y="3148525"/>
            <a:chExt cx="295375" cy="296150"/>
          </a:xfrm>
        </p:grpSpPr>
        <p:sp>
          <p:nvSpPr>
            <p:cNvPr id="7125" name="Google Shape;7125;p81"/>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81"/>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1"/>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1"/>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9" name="Google Shape;7129;p81"/>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0" name="Google Shape;7130;p81"/>
          <p:cNvGrpSpPr/>
          <p:nvPr/>
        </p:nvGrpSpPr>
        <p:grpSpPr>
          <a:xfrm>
            <a:off x="7088911" y="3858427"/>
            <a:ext cx="352833" cy="332194"/>
            <a:chOff x="-23615075" y="3906200"/>
            <a:chExt cx="296175" cy="278850"/>
          </a:xfrm>
        </p:grpSpPr>
        <p:sp>
          <p:nvSpPr>
            <p:cNvPr id="7131" name="Google Shape;7131;p81"/>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81"/>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81"/>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4" name="Google Shape;7134;p81"/>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5" name="Google Shape;7135;p81"/>
          <p:cNvGrpSpPr/>
          <p:nvPr/>
        </p:nvGrpSpPr>
        <p:grpSpPr>
          <a:xfrm>
            <a:off x="6637880" y="1532068"/>
            <a:ext cx="353757" cy="352565"/>
            <a:chOff x="-26980600" y="3175500"/>
            <a:chExt cx="296950" cy="295950"/>
          </a:xfrm>
        </p:grpSpPr>
        <p:sp>
          <p:nvSpPr>
            <p:cNvPr id="7136" name="Google Shape;7136;p81"/>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81"/>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81"/>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9" name="Google Shape;7139;p81"/>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0" name="Google Shape;7140;p81"/>
          <p:cNvGrpSpPr/>
          <p:nvPr/>
        </p:nvGrpSpPr>
        <p:grpSpPr>
          <a:xfrm>
            <a:off x="6638357" y="2470604"/>
            <a:ext cx="352803" cy="289039"/>
            <a:chOff x="-26981375" y="3951875"/>
            <a:chExt cx="296150" cy="242625"/>
          </a:xfrm>
        </p:grpSpPr>
        <p:sp>
          <p:nvSpPr>
            <p:cNvPr id="7141" name="Google Shape;7141;p81"/>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81"/>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81"/>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4" name="Google Shape;7144;p81"/>
          <p:cNvGrpSpPr/>
          <p:nvPr/>
        </p:nvGrpSpPr>
        <p:grpSpPr>
          <a:xfrm>
            <a:off x="5303399" y="2918195"/>
            <a:ext cx="351910" cy="354710"/>
            <a:chOff x="-25094250" y="3176075"/>
            <a:chExt cx="295400" cy="297750"/>
          </a:xfrm>
        </p:grpSpPr>
        <p:sp>
          <p:nvSpPr>
            <p:cNvPr id="7145" name="Google Shape;7145;p81"/>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1"/>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81"/>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81"/>
          <p:cNvGrpSpPr/>
          <p:nvPr/>
        </p:nvGrpSpPr>
        <p:grpSpPr>
          <a:xfrm>
            <a:off x="5303399" y="3398556"/>
            <a:ext cx="351910" cy="351880"/>
            <a:chOff x="-25094250" y="3547050"/>
            <a:chExt cx="295400" cy="295375"/>
          </a:xfrm>
        </p:grpSpPr>
        <p:sp>
          <p:nvSpPr>
            <p:cNvPr id="7149" name="Google Shape;7149;p81"/>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81"/>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1"/>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1"/>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81"/>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4" name="Google Shape;7154;p81"/>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5" name="Google Shape;7155;p81"/>
          <p:cNvGrpSpPr/>
          <p:nvPr/>
        </p:nvGrpSpPr>
        <p:grpSpPr>
          <a:xfrm>
            <a:off x="7535476" y="2919148"/>
            <a:ext cx="352803" cy="352803"/>
            <a:chOff x="-23245675" y="3148525"/>
            <a:chExt cx="296150" cy="296150"/>
          </a:xfrm>
        </p:grpSpPr>
        <p:sp>
          <p:nvSpPr>
            <p:cNvPr id="7156" name="Google Shape;7156;p81"/>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81"/>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81"/>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9" name="Google Shape;7159;p81"/>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0" name="Google Shape;7160;p81"/>
          <p:cNvGrpSpPr/>
          <p:nvPr/>
        </p:nvGrpSpPr>
        <p:grpSpPr>
          <a:xfrm>
            <a:off x="7535938" y="3848122"/>
            <a:ext cx="351880" cy="352803"/>
            <a:chOff x="-23244900" y="3888100"/>
            <a:chExt cx="295375" cy="296150"/>
          </a:xfrm>
        </p:grpSpPr>
        <p:sp>
          <p:nvSpPr>
            <p:cNvPr id="7161" name="Google Shape;7161;p81"/>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81"/>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1"/>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81"/>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81"/>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1"/>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1"/>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81"/>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81"/>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1"/>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1"/>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2" name="Google Shape;7172;p81"/>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76"/>
        <p:cNvGrpSpPr/>
        <p:nvPr/>
      </p:nvGrpSpPr>
      <p:grpSpPr>
        <a:xfrm>
          <a:off x="0" y="0"/>
          <a:ext cx="0" cy="0"/>
          <a:chOff x="0" y="0"/>
          <a:chExt cx="0" cy="0"/>
        </a:xfrm>
      </p:grpSpPr>
      <p:sp>
        <p:nvSpPr>
          <p:cNvPr id="7177" name="Google Shape;7177;p82"/>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78" name="Google Shape;7178;p82"/>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179" name="Google Shape;7179;p82"/>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0" name="Google Shape;7180;p82"/>
          <p:cNvGrpSpPr/>
          <p:nvPr/>
        </p:nvGrpSpPr>
        <p:grpSpPr>
          <a:xfrm>
            <a:off x="850004" y="1975418"/>
            <a:ext cx="367261" cy="367261"/>
            <a:chOff x="-65145700" y="3727425"/>
            <a:chExt cx="317425" cy="317425"/>
          </a:xfrm>
        </p:grpSpPr>
        <p:sp>
          <p:nvSpPr>
            <p:cNvPr id="7181" name="Google Shape;7181;p82"/>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2"/>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3" name="Google Shape;7183;p82"/>
          <p:cNvGrpSpPr/>
          <p:nvPr/>
        </p:nvGrpSpPr>
        <p:grpSpPr>
          <a:xfrm>
            <a:off x="853201" y="2404333"/>
            <a:ext cx="360868" cy="367261"/>
            <a:chOff x="-65144125" y="4094450"/>
            <a:chExt cx="311900" cy="317425"/>
          </a:xfrm>
        </p:grpSpPr>
        <p:sp>
          <p:nvSpPr>
            <p:cNvPr id="7184" name="Google Shape;7184;p82"/>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2"/>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2"/>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7" name="Google Shape;7187;p82"/>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8" name="Google Shape;7188;p82"/>
          <p:cNvGrpSpPr/>
          <p:nvPr/>
        </p:nvGrpSpPr>
        <p:grpSpPr>
          <a:xfrm>
            <a:off x="3056770" y="1975028"/>
            <a:ext cx="370645" cy="368042"/>
            <a:chOff x="-63250675" y="3744075"/>
            <a:chExt cx="320350" cy="318100"/>
          </a:xfrm>
        </p:grpSpPr>
        <p:sp>
          <p:nvSpPr>
            <p:cNvPr id="7189" name="Google Shape;7189;p82"/>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82"/>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82"/>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2" name="Google Shape;7192;p82"/>
          <p:cNvGrpSpPr/>
          <p:nvPr/>
        </p:nvGrpSpPr>
        <p:grpSpPr>
          <a:xfrm>
            <a:off x="3058462" y="2404333"/>
            <a:ext cx="367261" cy="367261"/>
            <a:chOff x="-63250675" y="4110200"/>
            <a:chExt cx="317425" cy="317425"/>
          </a:xfrm>
        </p:grpSpPr>
        <p:sp>
          <p:nvSpPr>
            <p:cNvPr id="7193" name="Google Shape;7193;p82"/>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82"/>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82"/>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82"/>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2"/>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2"/>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2"/>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82"/>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2"/>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82"/>
          <p:cNvGrpSpPr/>
          <p:nvPr/>
        </p:nvGrpSpPr>
        <p:grpSpPr>
          <a:xfrm>
            <a:off x="1737509" y="2901428"/>
            <a:ext cx="359075" cy="358844"/>
            <a:chOff x="-61351725" y="3372400"/>
            <a:chExt cx="310350" cy="310150"/>
          </a:xfrm>
        </p:grpSpPr>
        <p:sp>
          <p:nvSpPr>
            <p:cNvPr id="7203" name="Google Shape;7203;p82"/>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82"/>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82"/>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6" name="Google Shape;7206;p82"/>
          <p:cNvGrpSpPr/>
          <p:nvPr/>
        </p:nvGrpSpPr>
        <p:grpSpPr>
          <a:xfrm>
            <a:off x="1733864" y="3364484"/>
            <a:ext cx="366364" cy="333534"/>
            <a:chOff x="-61354875" y="3751050"/>
            <a:chExt cx="316650" cy="288275"/>
          </a:xfrm>
        </p:grpSpPr>
        <p:sp>
          <p:nvSpPr>
            <p:cNvPr id="7207" name="Google Shape;7207;p82"/>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82"/>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2"/>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0" name="Google Shape;7210;p82"/>
          <p:cNvGrpSpPr/>
          <p:nvPr/>
        </p:nvGrpSpPr>
        <p:grpSpPr>
          <a:xfrm>
            <a:off x="1733864" y="3806124"/>
            <a:ext cx="366364" cy="367290"/>
            <a:chOff x="-61354875" y="4101525"/>
            <a:chExt cx="316650" cy="317450"/>
          </a:xfrm>
        </p:grpSpPr>
        <p:sp>
          <p:nvSpPr>
            <p:cNvPr id="7211" name="Google Shape;7211;p82"/>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2"/>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82"/>
          <p:cNvGrpSpPr/>
          <p:nvPr/>
        </p:nvGrpSpPr>
        <p:grpSpPr>
          <a:xfrm>
            <a:off x="3950299" y="2898000"/>
            <a:ext cx="368157" cy="365699"/>
            <a:chOff x="-59470075" y="3308975"/>
            <a:chExt cx="318200" cy="316075"/>
          </a:xfrm>
        </p:grpSpPr>
        <p:sp>
          <p:nvSpPr>
            <p:cNvPr id="7214" name="Google Shape;7214;p82"/>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82"/>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2"/>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2"/>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2"/>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82"/>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2"/>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2"/>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2"/>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3" name="Google Shape;7223;p82"/>
          <p:cNvGrpSpPr/>
          <p:nvPr/>
        </p:nvGrpSpPr>
        <p:grpSpPr>
          <a:xfrm>
            <a:off x="1295729" y="1533705"/>
            <a:ext cx="367261" cy="364686"/>
            <a:chOff x="-64781025" y="3361050"/>
            <a:chExt cx="317425" cy="315200"/>
          </a:xfrm>
        </p:grpSpPr>
        <p:sp>
          <p:nvSpPr>
            <p:cNvPr id="7224" name="Google Shape;7224;p8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8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8" name="Google Shape;7228;p82"/>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2"/>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82"/>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1" name="Google Shape;7231;p82"/>
          <p:cNvGrpSpPr/>
          <p:nvPr/>
        </p:nvGrpSpPr>
        <p:grpSpPr>
          <a:xfrm>
            <a:off x="3500129" y="1975144"/>
            <a:ext cx="382765" cy="367810"/>
            <a:chOff x="-62890750" y="3747425"/>
            <a:chExt cx="330825" cy="317900"/>
          </a:xfrm>
        </p:grpSpPr>
        <p:sp>
          <p:nvSpPr>
            <p:cNvPr id="7232" name="Google Shape;7232;p82"/>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2"/>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82"/>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2"/>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82"/>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82"/>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2"/>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2"/>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82"/>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2"/>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2"/>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82"/>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2"/>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82"/>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6" name="Google Shape;7246;p82"/>
          <p:cNvGrpSpPr/>
          <p:nvPr/>
        </p:nvGrpSpPr>
        <p:grpSpPr>
          <a:xfrm>
            <a:off x="3507881" y="2404781"/>
            <a:ext cx="367261" cy="366364"/>
            <a:chOff x="-62884425" y="4111775"/>
            <a:chExt cx="317425" cy="316650"/>
          </a:xfrm>
        </p:grpSpPr>
        <p:sp>
          <p:nvSpPr>
            <p:cNvPr id="7247" name="Google Shape;7247;p82"/>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2"/>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82"/>
          <p:cNvGrpSpPr/>
          <p:nvPr/>
        </p:nvGrpSpPr>
        <p:grpSpPr>
          <a:xfrm>
            <a:off x="2180515" y="2900850"/>
            <a:ext cx="365438" cy="360001"/>
            <a:chOff x="-60991775" y="3376900"/>
            <a:chExt cx="315850" cy="311150"/>
          </a:xfrm>
        </p:grpSpPr>
        <p:sp>
          <p:nvSpPr>
            <p:cNvPr id="7250" name="Google Shape;7250;p82"/>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2"/>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82"/>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82"/>
          <p:cNvGrpSpPr/>
          <p:nvPr/>
        </p:nvGrpSpPr>
        <p:grpSpPr>
          <a:xfrm>
            <a:off x="2180052" y="3351714"/>
            <a:ext cx="366364" cy="359075"/>
            <a:chOff x="-60988625" y="3740800"/>
            <a:chExt cx="316650" cy="310350"/>
          </a:xfrm>
        </p:grpSpPr>
        <p:sp>
          <p:nvSpPr>
            <p:cNvPr id="7254" name="Google Shape;7254;p82"/>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2"/>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2"/>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82"/>
          <p:cNvGrpSpPr/>
          <p:nvPr/>
        </p:nvGrpSpPr>
        <p:grpSpPr>
          <a:xfrm>
            <a:off x="2180052" y="3807165"/>
            <a:ext cx="366364" cy="365207"/>
            <a:chOff x="-60987850" y="4100950"/>
            <a:chExt cx="316650" cy="315650"/>
          </a:xfrm>
        </p:grpSpPr>
        <p:sp>
          <p:nvSpPr>
            <p:cNvPr id="7258" name="Google Shape;7258;p82"/>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2"/>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2"/>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2"/>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2"/>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3" name="Google Shape;7263;p82"/>
          <p:cNvGrpSpPr/>
          <p:nvPr/>
        </p:nvGrpSpPr>
        <p:grpSpPr>
          <a:xfrm>
            <a:off x="3949836" y="3352625"/>
            <a:ext cx="369083" cy="357253"/>
            <a:chOff x="-59447250" y="3706150"/>
            <a:chExt cx="319000" cy="308775"/>
          </a:xfrm>
        </p:grpSpPr>
        <p:sp>
          <p:nvSpPr>
            <p:cNvPr id="7264" name="Google Shape;7264;p82"/>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2"/>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82"/>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2"/>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8" name="Google Shape;7268;p82"/>
          <p:cNvGrpSpPr/>
          <p:nvPr/>
        </p:nvGrpSpPr>
        <p:grpSpPr>
          <a:xfrm>
            <a:off x="1738564" y="1533936"/>
            <a:ext cx="368186" cy="364224"/>
            <a:chOff x="-64406125" y="3362225"/>
            <a:chExt cx="318225" cy="314800"/>
          </a:xfrm>
        </p:grpSpPr>
        <p:sp>
          <p:nvSpPr>
            <p:cNvPr id="7269" name="Google Shape;7269;p82"/>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2"/>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1" name="Google Shape;7271;p82"/>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2" name="Google Shape;7272;p82"/>
          <p:cNvGrpSpPr/>
          <p:nvPr/>
        </p:nvGrpSpPr>
        <p:grpSpPr>
          <a:xfrm>
            <a:off x="1739027" y="2404781"/>
            <a:ext cx="367261" cy="366364"/>
            <a:chOff x="-64410850" y="4094450"/>
            <a:chExt cx="317425" cy="316650"/>
          </a:xfrm>
        </p:grpSpPr>
        <p:sp>
          <p:nvSpPr>
            <p:cNvPr id="7273" name="Google Shape;7273;p82"/>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2"/>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2"/>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6" name="Google Shape;7276;p82"/>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7" name="Google Shape;7277;p82"/>
          <p:cNvGrpSpPr/>
          <p:nvPr/>
        </p:nvGrpSpPr>
        <p:grpSpPr>
          <a:xfrm>
            <a:off x="3960575" y="1974854"/>
            <a:ext cx="365467" cy="368389"/>
            <a:chOff x="-62516625" y="3743175"/>
            <a:chExt cx="315875" cy="318400"/>
          </a:xfrm>
        </p:grpSpPr>
        <p:sp>
          <p:nvSpPr>
            <p:cNvPr id="7278" name="Google Shape;7278;p82"/>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82"/>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0" name="Google Shape;7280;p82"/>
          <p:cNvGrpSpPr/>
          <p:nvPr/>
        </p:nvGrpSpPr>
        <p:grpSpPr>
          <a:xfrm>
            <a:off x="3967415" y="2424826"/>
            <a:ext cx="351786" cy="326274"/>
            <a:chOff x="-62511900" y="4129100"/>
            <a:chExt cx="304050" cy="282000"/>
          </a:xfrm>
        </p:grpSpPr>
        <p:sp>
          <p:nvSpPr>
            <p:cNvPr id="7281" name="Google Shape;7281;p82"/>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82"/>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2"/>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82"/>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82"/>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6" name="Google Shape;7286;p82"/>
          <p:cNvGrpSpPr/>
          <p:nvPr/>
        </p:nvGrpSpPr>
        <p:grpSpPr>
          <a:xfrm>
            <a:off x="2645537" y="2897220"/>
            <a:ext cx="310770" cy="367261"/>
            <a:chOff x="-60597975" y="3367475"/>
            <a:chExt cx="268600" cy="317425"/>
          </a:xfrm>
        </p:grpSpPr>
        <p:sp>
          <p:nvSpPr>
            <p:cNvPr id="7287" name="Google Shape;7287;p82"/>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82"/>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82"/>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82"/>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2"/>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2" name="Google Shape;7292;p82"/>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3" name="Google Shape;7293;p82"/>
          <p:cNvGrpSpPr/>
          <p:nvPr/>
        </p:nvGrpSpPr>
        <p:grpSpPr>
          <a:xfrm>
            <a:off x="2617740" y="3858536"/>
            <a:ext cx="366364" cy="262465"/>
            <a:chOff x="-60621600" y="4145650"/>
            <a:chExt cx="316650" cy="226850"/>
          </a:xfrm>
        </p:grpSpPr>
        <p:sp>
          <p:nvSpPr>
            <p:cNvPr id="7294" name="Google Shape;7294;p82"/>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2"/>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2"/>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7" name="Google Shape;7297;p82"/>
          <p:cNvGrpSpPr/>
          <p:nvPr/>
        </p:nvGrpSpPr>
        <p:grpSpPr>
          <a:xfrm>
            <a:off x="3954392" y="3807035"/>
            <a:ext cx="359972" cy="365467"/>
            <a:chOff x="-59400775" y="4084200"/>
            <a:chExt cx="311125" cy="315875"/>
          </a:xfrm>
        </p:grpSpPr>
        <p:sp>
          <p:nvSpPr>
            <p:cNvPr id="7298" name="Google Shape;7298;p82"/>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2"/>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82"/>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2"/>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82"/>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82"/>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82"/>
          <p:cNvGrpSpPr/>
          <p:nvPr/>
        </p:nvGrpSpPr>
        <p:grpSpPr>
          <a:xfrm>
            <a:off x="2178486" y="1532866"/>
            <a:ext cx="365438" cy="366364"/>
            <a:chOff x="-64044600" y="3360375"/>
            <a:chExt cx="315850" cy="316650"/>
          </a:xfrm>
        </p:grpSpPr>
        <p:sp>
          <p:nvSpPr>
            <p:cNvPr id="7305" name="Google Shape;7305;p82"/>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2"/>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82"/>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8" name="Google Shape;7308;p82"/>
          <p:cNvGrpSpPr/>
          <p:nvPr/>
        </p:nvGrpSpPr>
        <p:grpSpPr>
          <a:xfrm>
            <a:off x="2204909" y="1975418"/>
            <a:ext cx="312592" cy="367261"/>
            <a:chOff x="-64022550" y="3727425"/>
            <a:chExt cx="270175" cy="317425"/>
          </a:xfrm>
        </p:grpSpPr>
        <p:sp>
          <p:nvSpPr>
            <p:cNvPr id="7309" name="Google Shape;7309;p82"/>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2"/>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2"/>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2" name="Google Shape;7312;p82"/>
          <p:cNvGrpSpPr/>
          <p:nvPr/>
        </p:nvGrpSpPr>
        <p:grpSpPr>
          <a:xfrm>
            <a:off x="2229047" y="2404318"/>
            <a:ext cx="264317" cy="367290"/>
            <a:chOff x="-64001300" y="4093650"/>
            <a:chExt cx="228450" cy="317450"/>
          </a:xfrm>
        </p:grpSpPr>
        <p:sp>
          <p:nvSpPr>
            <p:cNvPr id="7313" name="Google Shape;7313;p82"/>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2"/>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2"/>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2"/>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7" name="Google Shape;7317;p82"/>
          <p:cNvGrpSpPr/>
          <p:nvPr/>
        </p:nvGrpSpPr>
        <p:grpSpPr>
          <a:xfrm>
            <a:off x="848051" y="2897610"/>
            <a:ext cx="359972" cy="366480"/>
            <a:chOff x="-62148800" y="3377700"/>
            <a:chExt cx="311125" cy="316750"/>
          </a:xfrm>
        </p:grpSpPr>
        <p:sp>
          <p:nvSpPr>
            <p:cNvPr id="7318" name="Google Shape;7318;p8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0" name="Google Shape;7320;p82"/>
          <p:cNvGrpSpPr/>
          <p:nvPr/>
        </p:nvGrpSpPr>
        <p:grpSpPr>
          <a:xfrm>
            <a:off x="843958" y="3347607"/>
            <a:ext cx="368157" cy="367290"/>
            <a:chOff x="-62154300" y="3743950"/>
            <a:chExt cx="318200" cy="317450"/>
          </a:xfrm>
        </p:grpSpPr>
        <p:sp>
          <p:nvSpPr>
            <p:cNvPr id="7321" name="Google Shape;7321;p82"/>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82"/>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3" name="Google Shape;7323;p82"/>
          <p:cNvGrpSpPr/>
          <p:nvPr/>
        </p:nvGrpSpPr>
        <p:grpSpPr>
          <a:xfrm>
            <a:off x="843944" y="3806587"/>
            <a:ext cx="368186" cy="366364"/>
            <a:chOff x="-62151950" y="4111775"/>
            <a:chExt cx="318225" cy="316650"/>
          </a:xfrm>
        </p:grpSpPr>
        <p:sp>
          <p:nvSpPr>
            <p:cNvPr id="7324" name="Google Shape;7324;p82"/>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2"/>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2"/>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82"/>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8" name="Google Shape;7328;p82"/>
          <p:cNvGrpSpPr/>
          <p:nvPr/>
        </p:nvGrpSpPr>
        <p:grpSpPr>
          <a:xfrm>
            <a:off x="3062568" y="2897133"/>
            <a:ext cx="368157" cy="367434"/>
            <a:chOff x="-60254550" y="3367325"/>
            <a:chExt cx="318200" cy="317575"/>
          </a:xfrm>
        </p:grpSpPr>
        <p:sp>
          <p:nvSpPr>
            <p:cNvPr id="7329" name="Google Shape;7329;p82"/>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2"/>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82"/>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82"/>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82"/>
          <p:cNvGrpSpPr/>
          <p:nvPr/>
        </p:nvGrpSpPr>
        <p:grpSpPr>
          <a:xfrm>
            <a:off x="3063465" y="3348127"/>
            <a:ext cx="366364" cy="366248"/>
            <a:chOff x="-60255350" y="3733825"/>
            <a:chExt cx="316650" cy="316550"/>
          </a:xfrm>
        </p:grpSpPr>
        <p:sp>
          <p:nvSpPr>
            <p:cNvPr id="7334" name="Google Shape;7334;p82"/>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2"/>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82"/>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82"/>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82"/>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2"/>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2"/>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1" name="Google Shape;7341;p82"/>
          <p:cNvGrpSpPr/>
          <p:nvPr/>
        </p:nvGrpSpPr>
        <p:grpSpPr>
          <a:xfrm>
            <a:off x="3091262" y="3807035"/>
            <a:ext cx="310770" cy="365467"/>
            <a:chOff x="-60232500" y="4101525"/>
            <a:chExt cx="268600" cy="315875"/>
          </a:xfrm>
        </p:grpSpPr>
        <p:sp>
          <p:nvSpPr>
            <p:cNvPr id="7342" name="Google Shape;7342;p82"/>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82"/>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4" name="Google Shape;7344;p82"/>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5" name="Google Shape;7345;p82"/>
          <p:cNvGrpSpPr/>
          <p:nvPr/>
        </p:nvGrpSpPr>
        <p:grpSpPr>
          <a:xfrm>
            <a:off x="2624262" y="1532866"/>
            <a:ext cx="368186" cy="366364"/>
            <a:chOff x="-63679950" y="3360375"/>
            <a:chExt cx="318225" cy="316650"/>
          </a:xfrm>
        </p:grpSpPr>
        <p:sp>
          <p:nvSpPr>
            <p:cNvPr id="7346" name="Google Shape;7346;p82"/>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82"/>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2"/>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82"/>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0" name="Google Shape;7350;p82"/>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1" name="Google Shape;7351;p82"/>
          <p:cNvGrpSpPr/>
          <p:nvPr/>
        </p:nvGrpSpPr>
        <p:grpSpPr>
          <a:xfrm>
            <a:off x="2622889" y="2404203"/>
            <a:ext cx="370934" cy="367521"/>
            <a:chOff x="-63679950" y="4093450"/>
            <a:chExt cx="320600" cy="317650"/>
          </a:xfrm>
        </p:grpSpPr>
        <p:sp>
          <p:nvSpPr>
            <p:cNvPr id="7352" name="Google Shape;7352;p82"/>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82"/>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82"/>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82"/>
          <p:cNvGrpSpPr/>
          <p:nvPr/>
        </p:nvGrpSpPr>
        <p:grpSpPr>
          <a:xfrm>
            <a:off x="1283006" y="2897205"/>
            <a:ext cx="366364" cy="367290"/>
            <a:chOff x="-61784125" y="3377700"/>
            <a:chExt cx="316650" cy="317450"/>
          </a:xfrm>
        </p:grpSpPr>
        <p:sp>
          <p:nvSpPr>
            <p:cNvPr id="7356" name="Google Shape;7356;p82"/>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2"/>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2"/>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82"/>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82"/>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82"/>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82"/>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82"/>
          <p:cNvGrpSpPr/>
          <p:nvPr/>
        </p:nvGrpSpPr>
        <p:grpSpPr>
          <a:xfrm>
            <a:off x="1283006" y="3347607"/>
            <a:ext cx="366364" cy="367290"/>
            <a:chOff x="-61783350" y="3743950"/>
            <a:chExt cx="316650" cy="317450"/>
          </a:xfrm>
        </p:grpSpPr>
        <p:sp>
          <p:nvSpPr>
            <p:cNvPr id="7364" name="Google Shape;7364;p82"/>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2"/>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6" name="Google Shape;7366;p82"/>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82"/>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82"/>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9" name="Google Shape;7369;p82"/>
          <p:cNvGrpSpPr/>
          <p:nvPr/>
        </p:nvGrpSpPr>
        <p:grpSpPr>
          <a:xfrm>
            <a:off x="3504430" y="3807440"/>
            <a:ext cx="369112" cy="364657"/>
            <a:chOff x="-59869425" y="4102225"/>
            <a:chExt cx="319025" cy="315175"/>
          </a:xfrm>
        </p:grpSpPr>
        <p:sp>
          <p:nvSpPr>
            <p:cNvPr id="7370" name="Google Shape;7370;p8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82"/>
          <p:cNvGrpSpPr/>
          <p:nvPr/>
        </p:nvGrpSpPr>
        <p:grpSpPr>
          <a:xfrm>
            <a:off x="2623233" y="4276262"/>
            <a:ext cx="366364" cy="365467"/>
            <a:chOff x="-59029025" y="3711650"/>
            <a:chExt cx="316650" cy="315875"/>
          </a:xfrm>
        </p:grpSpPr>
        <p:sp>
          <p:nvSpPr>
            <p:cNvPr id="7375" name="Google Shape;7375;p82"/>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2"/>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2"/>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2"/>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2"/>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2"/>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2"/>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2" name="Google Shape;7382;p82"/>
          <p:cNvGrpSpPr/>
          <p:nvPr/>
        </p:nvGrpSpPr>
        <p:grpSpPr>
          <a:xfrm>
            <a:off x="4859311" y="1532317"/>
            <a:ext cx="351940" cy="348188"/>
            <a:chOff x="581525" y="3254850"/>
            <a:chExt cx="297750" cy="294575"/>
          </a:xfrm>
        </p:grpSpPr>
        <p:sp>
          <p:nvSpPr>
            <p:cNvPr id="7383" name="Google Shape;7383;p82"/>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82"/>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82"/>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6" name="Google Shape;7386;p82"/>
          <p:cNvGrpSpPr/>
          <p:nvPr/>
        </p:nvGrpSpPr>
        <p:grpSpPr>
          <a:xfrm>
            <a:off x="4858380" y="1971253"/>
            <a:ext cx="353802" cy="351497"/>
            <a:chOff x="580725" y="3617925"/>
            <a:chExt cx="299325" cy="297375"/>
          </a:xfrm>
        </p:grpSpPr>
        <p:sp>
          <p:nvSpPr>
            <p:cNvPr id="7387" name="Google Shape;7387;p82"/>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2"/>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2"/>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82"/>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2"/>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2" name="Google Shape;7392;p82"/>
          <p:cNvGrpSpPr/>
          <p:nvPr/>
        </p:nvGrpSpPr>
        <p:grpSpPr>
          <a:xfrm>
            <a:off x="4860242" y="2418443"/>
            <a:ext cx="350079" cy="350079"/>
            <a:chOff x="583100" y="3982600"/>
            <a:chExt cx="296175" cy="296175"/>
          </a:xfrm>
        </p:grpSpPr>
        <p:sp>
          <p:nvSpPr>
            <p:cNvPr id="7393" name="Google Shape;7393;p82"/>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2"/>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82"/>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2"/>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2"/>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82"/>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82"/>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82"/>
          <p:cNvGrpSpPr/>
          <p:nvPr/>
        </p:nvGrpSpPr>
        <p:grpSpPr>
          <a:xfrm>
            <a:off x="7092856" y="1532067"/>
            <a:ext cx="307231" cy="348690"/>
            <a:chOff x="2423775" y="3226875"/>
            <a:chExt cx="259925" cy="295000"/>
          </a:xfrm>
        </p:grpSpPr>
        <p:sp>
          <p:nvSpPr>
            <p:cNvPr id="7401" name="Google Shape;7401;p82"/>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2"/>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82"/>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82"/>
          <p:cNvGrpSpPr/>
          <p:nvPr/>
        </p:nvGrpSpPr>
        <p:grpSpPr>
          <a:xfrm>
            <a:off x="7070043" y="1973352"/>
            <a:ext cx="352857" cy="347301"/>
            <a:chOff x="2404875" y="3592725"/>
            <a:chExt cx="298525" cy="293825"/>
          </a:xfrm>
        </p:grpSpPr>
        <p:sp>
          <p:nvSpPr>
            <p:cNvPr id="7405" name="Google Shape;7405;p82"/>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2"/>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2"/>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82"/>
          <p:cNvGrpSpPr/>
          <p:nvPr/>
        </p:nvGrpSpPr>
        <p:grpSpPr>
          <a:xfrm>
            <a:off x="7070974" y="2418917"/>
            <a:ext cx="350995" cy="349133"/>
            <a:chOff x="2404875" y="3955825"/>
            <a:chExt cx="296950" cy="295375"/>
          </a:xfrm>
        </p:grpSpPr>
        <p:sp>
          <p:nvSpPr>
            <p:cNvPr id="7409" name="Google Shape;7409;p82"/>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2"/>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2"/>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2"/>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82"/>
          <p:cNvGrpSpPr/>
          <p:nvPr/>
        </p:nvGrpSpPr>
        <p:grpSpPr>
          <a:xfrm>
            <a:off x="5764954" y="2883111"/>
            <a:ext cx="349163" cy="350079"/>
            <a:chOff x="4263650" y="3235150"/>
            <a:chExt cx="295400" cy="296175"/>
          </a:xfrm>
        </p:grpSpPr>
        <p:sp>
          <p:nvSpPr>
            <p:cNvPr id="7414" name="Google Shape;7414;p82"/>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2"/>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2"/>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2"/>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2"/>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82"/>
          <p:cNvGrpSpPr/>
          <p:nvPr/>
        </p:nvGrpSpPr>
        <p:grpSpPr>
          <a:xfrm>
            <a:off x="5762634" y="3342272"/>
            <a:ext cx="353802" cy="327739"/>
            <a:chOff x="4266025" y="3609275"/>
            <a:chExt cx="299325" cy="277275"/>
          </a:xfrm>
        </p:grpSpPr>
        <p:sp>
          <p:nvSpPr>
            <p:cNvPr id="7420" name="Google Shape;7420;p82"/>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2"/>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2" name="Google Shape;7422;p82"/>
          <p:cNvGrpSpPr/>
          <p:nvPr/>
        </p:nvGrpSpPr>
        <p:grpSpPr>
          <a:xfrm>
            <a:off x="5763092" y="3807659"/>
            <a:ext cx="352886" cy="349133"/>
            <a:chOff x="4263650" y="3963700"/>
            <a:chExt cx="298550" cy="295375"/>
          </a:xfrm>
        </p:grpSpPr>
        <p:sp>
          <p:nvSpPr>
            <p:cNvPr id="7423" name="Google Shape;7423;p82"/>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2"/>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82"/>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82"/>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82"/>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2"/>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2"/>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0" name="Google Shape;7430;p82"/>
          <p:cNvGrpSpPr/>
          <p:nvPr/>
        </p:nvGrpSpPr>
        <p:grpSpPr>
          <a:xfrm>
            <a:off x="8041429" y="2883111"/>
            <a:ext cx="226264" cy="350079"/>
            <a:chOff x="6164975" y="3211525"/>
            <a:chExt cx="191425" cy="296175"/>
          </a:xfrm>
        </p:grpSpPr>
        <p:sp>
          <p:nvSpPr>
            <p:cNvPr id="7431" name="Google Shape;7431;p82"/>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2"/>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2"/>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82"/>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82"/>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2"/>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82"/>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82"/>
          <p:cNvGrpSpPr/>
          <p:nvPr/>
        </p:nvGrpSpPr>
        <p:grpSpPr>
          <a:xfrm>
            <a:off x="5303466" y="1531387"/>
            <a:ext cx="352886" cy="350049"/>
            <a:chOff x="946175" y="3253275"/>
            <a:chExt cx="298550" cy="296150"/>
          </a:xfrm>
        </p:grpSpPr>
        <p:sp>
          <p:nvSpPr>
            <p:cNvPr id="7439" name="Google Shape;7439;p82"/>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2"/>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2"/>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2"/>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82"/>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4" name="Google Shape;7444;p82"/>
          <p:cNvGrpSpPr/>
          <p:nvPr/>
        </p:nvGrpSpPr>
        <p:grpSpPr>
          <a:xfrm>
            <a:off x="5304397" y="1973351"/>
            <a:ext cx="351024" cy="347301"/>
            <a:chOff x="946175" y="3619500"/>
            <a:chExt cx="296975" cy="293825"/>
          </a:xfrm>
        </p:grpSpPr>
        <p:sp>
          <p:nvSpPr>
            <p:cNvPr id="7445" name="Google Shape;7445;p82"/>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82"/>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82"/>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82"/>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2"/>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2"/>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82"/>
          <p:cNvGrpSpPr/>
          <p:nvPr/>
        </p:nvGrpSpPr>
        <p:grpSpPr>
          <a:xfrm>
            <a:off x="5303939" y="2417985"/>
            <a:ext cx="351940" cy="350995"/>
            <a:chOff x="944600" y="3981825"/>
            <a:chExt cx="297750" cy="296950"/>
          </a:xfrm>
        </p:grpSpPr>
        <p:sp>
          <p:nvSpPr>
            <p:cNvPr id="7452" name="Google Shape;7452;p82"/>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82"/>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82"/>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2"/>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6" name="Google Shape;7456;p82"/>
          <p:cNvGrpSpPr/>
          <p:nvPr/>
        </p:nvGrpSpPr>
        <p:grpSpPr>
          <a:xfrm>
            <a:off x="7520875" y="1531845"/>
            <a:ext cx="350079" cy="349133"/>
            <a:chOff x="2768750" y="3227275"/>
            <a:chExt cx="296175" cy="295375"/>
          </a:xfrm>
        </p:grpSpPr>
        <p:sp>
          <p:nvSpPr>
            <p:cNvPr id="7457" name="Google Shape;7457;p82"/>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82"/>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2"/>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82"/>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82"/>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82"/>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82"/>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82"/>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5" name="Google Shape;7465;p82"/>
          <p:cNvGrpSpPr/>
          <p:nvPr/>
        </p:nvGrpSpPr>
        <p:grpSpPr>
          <a:xfrm>
            <a:off x="7541826" y="1972717"/>
            <a:ext cx="308177" cy="348572"/>
            <a:chOff x="2786075" y="3591800"/>
            <a:chExt cx="260725" cy="294900"/>
          </a:xfrm>
        </p:grpSpPr>
        <p:sp>
          <p:nvSpPr>
            <p:cNvPr id="7466" name="Google Shape;7466;p82"/>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82"/>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82"/>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2"/>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2"/>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1" name="Google Shape;7471;p82"/>
          <p:cNvGrpSpPr/>
          <p:nvPr/>
        </p:nvGrpSpPr>
        <p:grpSpPr>
          <a:xfrm>
            <a:off x="7582324" y="2418444"/>
            <a:ext cx="227180" cy="350079"/>
            <a:chOff x="2819150" y="3955025"/>
            <a:chExt cx="192200" cy="296175"/>
          </a:xfrm>
        </p:grpSpPr>
        <p:sp>
          <p:nvSpPr>
            <p:cNvPr id="7472" name="Google Shape;7472;p82"/>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82"/>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82"/>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82"/>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6" name="Google Shape;7476;p82"/>
          <p:cNvGrpSpPr/>
          <p:nvPr/>
        </p:nvGrpSpPr>
        <p:grpSpPr>
          <a:xfrm>
            <a:off x="6206097" y="2884042"/>
            <a:ext cx="349133" cy="348217"/>
            <a:chOff x="4629125" y="3235150"/>
            <a:chExt cx="295375" cy="294600"/>
          </a:xfrm>
        </p:grpSpPr>
        <p:sp>
          <p:nvSpPr>
            <p:cNvPr id="7477" name="Google Shape;7477;p82"/>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82"/>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82"/>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2"/>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82"/>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2" name="Google Shape;7482;p82"/>
          <p:cNvGrpSpPr/>
          <p:nvPr/>
        </p:nvGrpSpPr>
        <p:grpSpPr>
          <a:xfrm>
            <a:off x="6206082" y="3331575"/>
            <a:ext cx="349163" cy="349133"/>
            <a:chOff x="4628325" y="3599825"/>
            <a:chExt cx="295400" cy="295375"/>
          </a:xfrm>
        </p:grpSpPr>
        <p:sp>
          <p:nvSpPr>
            <p:cNvPr id="7483" name="Google Shape;7483;p82"/>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82"/>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82"/>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82"/>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82"/>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2"/>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2"/>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2"/>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82"/>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82"/>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2"/>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82"/>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5" name="Google Shape;7495;p82"/>
          <p:cNvGrpSpPr/>
          <p:nvPr/>
        </p:nvGrpSpPr>
        <p:grpSpPr>
          <a:xfrm>
            <a:off x="6227033" y="3807186"/>
            <a:ext cx="307261" cy="350079"/>
            <a:chOff x="4645650" y="3962900"/>
            <a:chExt cx="259950" cy="296175"/>
          </a:xfrm>
        </p:grpSpPr>
        <p:sp>
          <p:nvSpPr>
            <p:cNvPr id="7496" name="Google Shape;7496;p82"/>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2"/>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82"/>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82"/>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2"/>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2"/>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2" name="Google Shape;7502;p82"/>
          <p:cNvGrpSpPr/>
          <p:nvPr/>
        </p:nvGrpSpPr>
        <p:grpSpPr>
          <a:xfrm>
            <a:off x="7979994" y="3332048"/>
            <a:ext cx="349133" cy="348188"/>
            <a:chOff x="6143725" y="3582500"/>
            <a:chExt cx="295375" cy="294575"/>
          </a:xfrm>
        </p:grpSpPr>
        <p:sp>
          <p:nvSpPr>
            <p:cNvPr id="7503" name="Google Shape;7503;p82"/>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82"/>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82"/>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82"/>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82"/>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82"/>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82"/>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0" name="Google Shape;7510;p82"/>
          <p:cNvGrpSpPr/>
          <p:nvPr/>
        </p:nvGrpSpPr>
        <p:grpSpPr>
          <a:xfrm>
            <a:off x="5748820" y="1531387"/>
            <a:ext cx="350995" cy="350049"/>
            <a:chOff x="1310075" y="3253275"/>
            <a:chExt cx="296950" cy="296150"/>
          </a:xfrm>
        </p:grpSpPr>
        <p:sp>
          <p:nvSpPr>
            <p:cNvPr id="7511" name="Google Shape;7511;p82"/>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82"/>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2"/>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14" name="Google Shape;7514;p82"/>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15" name="Google Shape;7515;p82"/>
          <p:cNvGrpSpPr/>
          <p:nvPr/>
        </p:nvGrpSpPr>
        <p:grpSpPr>
          <a:xfrm>
            <a:off x="5748347" y="2417646"/>
            <a:ext cx="351941" cy="351675"/>
            <a:chOff x="1310075" y="3980250"/>
            <a:chExt cx="297750" cy="297525"/>
          </a:xfrm>
        </p:grpSpPr>
        <p:sp>
          <p:nvSpPr>
            <p:cNvPr id="7516" name="Google Shape;7516;p82"/>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2"/>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2"/>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2"/>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82"/>
          <p:cNvGrpSpPr/>
          <p:nvPr/>
        </p:nvGrpSpPr>
        <p:grpSpPr>
          <a:xfrm>
            <a:off x="8013136" y="1531845"/>
            <a:ext cx="266305" cy="349133"/>
            <a:chOff x="3167275" y="3227275"/>
            <a:chExt cx="225300" cy="295375"/>
          </a:xfrm>
        </p:grpSpPr>
        <p:sp>
          <p:nvSpPr>
            <p:cNvPr id="7521" name="Google Shape;7521;p82"/>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82"/>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82"/>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82"/>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82"/>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6" name="Google Shape;7526;p82"/>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27" name="Google Shape;7527;p82"/>
          <p:cNvGrpSpPr/>
          <p:nvPr/>
        </p:nvGrpSpPr>
        <p:grpSpPr>
          <a:xfrm>
            <a:off x="7970318" y="2418902"/>
            <a:ext cx="351940" cy="349163"/>
            <a:chOff x="3133425" y="3955025"/>
            <a:chExt cx="297750" cy="295400"/>
          </a:xfrm>
        </p:grpSpPr>
        <p:sp>
          <p:nvSpPr>
            <p:cNvPr id="7528" name="Google Shape;7528;p82"/>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82"/>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82"/>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1" name="Google Shape;7531;p82"/>
          <p:cNvGrpSpPr/>
          <p:nvPr/>
        </p:nvGrpSpPr>
        <p:grpSpPr>
          <a:xfrm>
            <a:off x="6650491" y="2882490"/>
            <a:ext cx="350079" cy="351320"/>
            <a:chOff x="4991425" y="3234750"/>
            <a:chExt cx="296175" cy="297225"/>
          </a:xfrm>
        </p:grpSpPr>
        <p:sp>
          <p:nvSpPr>
            <p:cNvPr id="7532" name="Google Shape;7532;p82"/>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82"/>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82"/>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2"/>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2"/>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82"/>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8" name="Google Shape;7538;p82"/>
          <p:cNvGrpSpPr/>
          <p:nvPr/>
        </p:nvGrpSpPr>
        <p:grpSpPr>
          <a:xfrm>
            <a:off x="6650491" y="3352053"/>
            <a:ext cx="350079" cy="308177"/>
            <a:chOff x="4991425" y="3617150"/>
            <a:chExt cx="296175" cy="260725"/>
          </a:xfrm>
        </p:grpSpPr>
        <p:sp>
          <p:nvSpPr>
            <p:cNvPr id="7539" name="Google Shape;7539;p82"/>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82"/>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82"/>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82"/>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82"/>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2"/>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2"/>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82"/>
          <p:cNvGrpSpPr/>
          <p:nvPr/>
        </p:nvGrpSpPr>
        <p:grpSpPr>
          <a:xfrm>
            <a:off x="6727764" y="3807644"/>
            <a:ext cx="195532" cy="349163"/>
            <a:chOff x="5056800" y="3962900"/>
            <a:chExt cx="165425" cy="295400"/>
          </a:xfrm>
        </p:grpSpPr>
        <p:sp>
          <p:nvSpPr>
            <p:cNvPr id="7547" name="Google Shape;7547;p82"/>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2"/>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82"/>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0" name="Google Shape;7550;p82"/>
          <p:cNvGrpSpPr/>
          <p:nvPr/>
        </p:nvGrpSpPr>
        <p:grpSpPr>
          <a:xfrm>
            <a:off x="7979062" y="3807660"/>
            <a:ext cx="350995" cy="349133"/>
            <a:chOff x="6168925" y="3936925"/>
            <a:chExt cx="296950" cy="295375"/>
          </a:xfrm>
        </p:grpSpPr>
        <p:sp>
          <p:nvSpPr>
            <p:cNvPr id="7551" name="Google Shape;7551;p82"/>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82"/>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82"/>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82"/>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2"/>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82"/>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7" name="Google Shape;7557;p82"/>
          <p:cNvGrpSpPr/>
          <p:nvPr/>
        </p:nvGrpSpPr>
        <p:grpSpPr>
          <a:xfrm>
            <a:off x="6192756" y="1531845"/>
            <a:ext cx="348188" cy="349133"/>
            <a:chOff x="1674750" y="3254050"/>
            <a:chExt cx="294575" cy="295375"/>
          </a:xfrm>
        </p:grpSpPr>
        <p:sp>
          <p:nvSpPr>
            <p:cNvPr id="7558" name="Google Shape;7558;p82"/>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2"/>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82"/>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1" name="Google Shape;7561;p82"/>
          <p:cNvGrpSpPr/>
          <p:nvPr/>
        </p:nvGrpSpPr>
        <p:grpSpPr>
          <a:xfrm>
            <a:off x="6207177" y="1972435"/>
            <a:ext cx="319347" cy="349133"/>
            <a:chOff x="1687350" y="3618725"/>
            <a:chExt cx="270175" cy="295375"/>
          </a:xfrm>
        </p:grpSpPr>
        <p:sp>
          <p:nvSpPr>
            <p:cNvPr id="7562" name="Google Shape;7562;p8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8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8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5" name="Google Shape;7565;p82"/>
          <p:cNvGrpSpPr/>
          <p:nvPr/>
        </p:nvGrpSpPr>
        <p:grpSpPr>
          <a:xfrm>
            <a:off x="6190880" y="2418916"/>
            <a:ext cx="351940" cy="349133"/>
            <a:chOff x="1672375" y="3982600"/>
            <a:chExt cx="297750" cy="295375"/>
          </a:xfrm>
        </p:grpSpPr>
        <p:sp>
          <p:nvSpPr>
            <p:cNvPr id="7566" name="Google Shape;7566;p82"/>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82"/>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82"/>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9" name="Google Shape;7569;p82"/>
          <p:cNvGrpSpPr/>
          <p:nvPr/>
        </p:nvGrpSpPr>
        <p:grpSpPr>
          <a:xfrm>
            <a:off x="4882872" y="2883111"/>
            <a:ext cx="350079" cy="350079"/>
            <a:chOff x="3497300" y="3227275"/>
            <a:chExt cx="296175" cy="296175"/>
          </a:xfrm>
        </p:grpSpPr>
        <p:sp>
          <p:nvSpPr>
            <p:cNvPr id="7570" name="Google Shape;7570;p82"/>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2"/>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2"/>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82"/>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82"/>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2"/>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2"/>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2"/>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8" name="Google Shape;7578;p82"/>
          <p:cNvGrpSpPr/>
          <p:nvPr/>
        </p:nvGrpSpPr>
        <p:grpSpPr>
          <a:xfrm>
            <a:off x="4883345" y="3332506"/>
            <a:ext cx="349133" cy="347272"/>
            <a:chOff x="3497300" y="3591950"/>
            <a:chExt cx="295375" cy="293800"/>
          </a:xfrm>
        </p:grpSpPr>
        <p:sp>
          <p:nvSpPr>
            <p:cNvPr id="7579" name="Google Shape;7579;p82"/>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82"/>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82"/>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2"/>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82"/>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82"/>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2"/>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2"/>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82"/>
          <p:cNvGrpSpPr/>
          <p:nvPr/>
        </p:nvGrpSpPr>
        <p:grpSpPr>
          <a:xfrm>
            <a:off x="4883345" y="3807644"/>
            <a:ext cx="349133" cy="349163"/>
            <a:chOff x="3497300" y="3955025"/>
            <a:chExt cx="295375" cy="295400"/>
          </a:xfrm>
        </p:grpSpPr>
        <p:sp>
          <p:nvSpPr>
            <p:cNvPr id="7588" name="Google Shape;7588;p82"/>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2"/>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82"/>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82"/>
          <p:cNvGrpSpPr/>
          <p:nvPr/>
        </p:nvGrpSpPr>
        <p:grpSpPr>
          <a:xfrm>
            <a:off x="7107917" y="2883835"/>
            <a:ext cx="327739" cy="348631"/>
            <a:chOff x="5364750" y="3235150"/>
            <a:chExt cx="277275" cy="294950"/>
          </a:xfrm>
        </p:grpSpPr>
        <p:sp>
          <p:nvSpPr>
            <p:cNvPr id="7592" name="Google Shape;7592;p82"/>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2"/>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2"/>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2"/>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82"/>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82"/>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2"/>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2"/>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82"/>
          <p:cNvGrpSpPr/>
          <p:nvPr/>
        </p:nvGrpSpPr>
        <p:grpSpPr>
          <a:xfrm>
            <a:off x="7096274" y="3330171"/>
            <a:ext cx="351024" cy="351940"/>
            <a:chOff x="5355300" y="3598250"/>
            <a:chExt cx="296975" cy="297750"/>
          </a:xfrm>
        </p:grpSpPr>
        <p:sp>
          <p:nvSpPr>
            <p:cNvPr id="7601" name="Google Shape;7601;p82"/>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82"/>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82"/>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82"/>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2"/>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2"/>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82"/>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82"/>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9" name="Google Shape;7609;p82"/>
          <p:cNvGrpSpPr/>
          <p:nvPr/>
        </p:nvGrpSpPr>
        <p:grpSpPr>
          <a:xfrm>
            <a:off x="7100470" y="3869093"/>
            <a:ext cx="342632" cy="226264"/>
            <a:chOff x="5358450" y="4015675"/>
            <a:chExt cx="289875" cy="191425"/>
          </a:xfrm>
        </p:grpSpPr>
        <p:sp>
          <p:nvSpPr>
            <p:cNvPr id="7610" name="Google Shape;7610;p82"/>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82"/>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82"/>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2"/>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82"/>
          <p:cNvGrpSpPr/>
          <p:nvPr/>
        </p:nvGrpSpPr>
        <p:grpSpPr>
          <a:xfrm>
            <a:off x="6226953" y="4251624"/>
            <a:ext cx="351024" cy="325464"/>
            <a:chOff x="6543825" y="3202075"/>
            <a:chExt cx="296975" cy="275350"/>
          </a:xfrm>
        </p:grpSpPr>
        <p:sp>
          <p:nvSpPr>
            <p:cNvPr id="7615" name="Google Shape;7615;p82"/>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2"/>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2"/>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2"/>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82"/>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82"/>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2"/>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2" name="Google Shape;7622;p82"/>
          <p:cNvGrpSpPr/>
          <p:nvPr/>
        </p:nvGrpSpPr>
        <p:grpSpPr>
          <a:xfrm>
            <a:off x="6633934" y="1531372"/>
            <a:ext cx="350079" cy="350079"/>
            <a:chOff x="2037825" y="3254050"/>
            <a:chExt cx="296175" cy="296175"/>
          </a:xfrm>
        </p:grpSpPr>
        <p:sp>
          <p:nvSpPr>
            <p:cNvPr id="7623" name="Google Shape;7623;p82"/>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2"/>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2"/>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82"/>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82"/>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2"/>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82"/>
          <p:cNvGrpSpPr/>
          <p:nvPr/>
        </p:nvGrpSpPr>
        <p:grpSpPr>
          <a:xfrm>
            <a:off x="6632072" y="1972539"/>
            <a:ext cx="353802" cy="348926"/>
            <a:chOff x="2034675" y="3617925"/>
            <a:chExt cx="299325" cy="295200"/>
          </a:xfrm>
        </p:grpSpPr>
        <p:sp>
          <p:nvSpPr>
            <p:cNvPr id="7630" name="Google Shape;7630;p82"/>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2"/>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2"/>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2"/>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82"/>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5" name="Google Shape;7635;p82"/>
          <p:cNvGrpSpPr/>
          <p:nvPr/>
        </p:nvGrpSpPr>
        <p:grpSpPr>
          <a:xfrm>
            <a:off x="6633934" y="2418916"/>
            <a:ext cx="350079" cy="349133"/>
            <a:chOff x="2037825" y="3981825"/>
            <a:chExt cx="296175" cy="295375"/>
          </a:xfrm>
        </p:grpSpPr>
        <p:sp>
          <p:nvSpPr>
            <p:cNvPr id="7636" name="Google Shape;7636;p82"/>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82"/>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2"/>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9" name="Google Shape;7639;p82"/>
          <p:cNvGrpSpPr/>
          <p:nvPr/>
        </p:nvGrpSpPr>
        <p:grpSpPr>
          <a:xfrm>
            <a:off x="5318952" y="2915232"/>
            <a:ext cx="350079" cy="285837"/>
            <a:chOff x="3860400" y="3254050"/>
            <a:chExt cx="296175" cy="241825"/>
          </a:xfrm>
        </p:grpSpPr>
        <p:sp>
          <p:nvSpPr>
            <p:cNvPr id="7640" name="Google Shape;7640;p82"/>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82"/>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82"/>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82"/>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82"/>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2"/>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2"/>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82"/>
          <p:cNvGrpSpPr/>
          <p:nvPr/>
        </p:nvGrpSpPr>
        <p:grpSpPr>
          <a:xfrm>
            <a:off x="5318479" y="3331102"/>
            <a:ext cx="351024" cy="350079"/>
            <a:chOff x="3859600" y="3591950"/>
            <a:chExt cx="296975" cy="296175"/>
          </a:xfrm>
        </p:grpSpPr>
        <p:sp>
          <p:nvSpPr>
            <p:cNvPr id="7648" name="Google Shape;7648;p82"/>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82"/>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2"/>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82"/>
          <p:cNvGrpSpPr/>
          <p:nvPr/>
        </p:nvGrpSpPr>
        <p:grpSpPr>
          <a:xfrm>
            <a:off x="5318952" y="3807186"/>
            <a:ext cx="350079" cy="350079"/>
            <a:chOff x="3860400" y="3955025"/>
            <a:chExt cx="296175" cy="296175"/>
          </a:xfrm>
        </p:grpSpPr>
        <p:sp>
          <p:nvSpPr>
            <p:cNvPr id="7652" name="Google Shape;7652;p82"/>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2"/>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2"/>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82"/>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82"/>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7" name="Google Shape;7657;p82"/>
          <p:cNvGrpSpPr/>
          <p:nvPr/>
        </p:nvGrpSpPr>
        <p:grpSpPr>
          <a:xfrm>
            <a:off x="7534167" y="2883584"/>
            <a:ext cx="355664" cy="349133"/>
            <a:chOff x="5716825" y="3235950"/>
            <a:chExt cx="300900" cy="295375"/>
          </a:xfrm>
        </p:grpSpPr>
        <p:sp>
          <p:nvSpPr>
            <p:cNvPr id="7658" name="Google Shape;7658;p82"/>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82"/>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2"/>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82"/>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82"/>
          <p:cNvGrpSpPr/>
          <p:nvPr/>
        </p:nvGrpSpPr>
        <p:grpSpPr>
          <a:xfrm>
            <a:off x="7547199" y="3342272"/>
            <a:ext cx="329601" cy="327739"/>
            <a:chOff x="5727850" y="3609275"/>
            <a:chExt cx="278850" cy="277275"/>
          </a:xfrm>
        </p:grpSpPr>
        <p:sp>
          <p:nvSpPr>
            <p:cNvPr id="7663" name="Google Shape;7663;p82"/>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82"/>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82"/>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2"/>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82"/>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8" name="Google Shape;7668;p82"/>
          <p:cNvGrpSpPr/>
          <p:nvPr/>
        </p:nvGrpSpPr>
        <p:grpSpPr>
          <a:xfrm>
            <a:off x="7558383" y="3807659"/>
            <a:ext cx="307231" cy="349133"/>
            <a:chOff x="5736525" y="3963700"/>
            <a:chExt cx="259925" cy="295375"/>
          </a:xfrm>
        </p:grpSpPr>
        <p:sp>
          <p:nvSpPr>
            <p:cNvPr id="7669" name="Google Shape;7669;p82"/>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82"/>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2"/>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2"/>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82"/>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2"/>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2"/>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82"/>
          <p:cNvGrpSpPr/>
          <p:nvPr/>
        </p:nvGrpSpPr>
        <p:grpSpPr>
          <a:xfrm>
            <a:off x="6649963" y="4256985"/>
            <a:ext cx="351024" cy="350079"/>
            <a:chOff x="6553275" y="3604550"/>
            <a:chExt cx="296975" cy="296175"/>
          </a:xfrm>
        </p:grpSpPr>
        <p:sp>
          <p:nvSpPr>
            <p:cNvPr id="7677" name="Google Shape;7677;p82"/>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82"/>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82"/>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2"/>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2"/>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2"/>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86"/>
        <p:cNvGrpSpPr/>
        <p:nvPr/>
      </p:nvGrpSpPr>
      <p:grpSpPr>
        <a:xfrm>
          <a:off x="0" y="0"/>
          <a:ext cx="0" cy="0"/>
          <a:chOff x="0" y="0"/>
          <a:chExt cx="0" cy="0"/>
        </a:xfrm>
      </p:grpSpPr>
      <p:sp>
        <p:nvSpPr>
          <p:cNvPr id="7687" name="Google Shape;7687;p83"/>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688" name="Google Shape;7688;p83"/>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689" name="Google Shape;7689;p83"/>
          <p:cNvGrpSpPr/>
          <p:nvPr/>
        </p:nvGrpSpPr>
        <p:grpSpPr>
          <a:xfrm>
            <a:off x="877057" y="1532946"/>
            <a:ext cx="294401" cy="353645"/>
            <a:chOff x="-35814600" y="3202075"/>
            <a:chExt cx="242625" cy="291450"/>
          </a:xfrm>
        </p:grpSpPr>
        <p:sp>
          <p:nvSpPr>
            <p:cNvPr id="7690" name="Google Shape;7690;p83"/>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83"/>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3"/>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3"/>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83"/>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83"/>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83"/>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7" name="Google Shape;7697;p83"/>
          <p:cNvGrpSpPr/>
          <p:nvPr/>
        </p:nvGrpSpPr>
        <p:grpSpPr>
          <a:xfrm>
            <a:off x="847435" y="1973866"/>
            <a:ext cx="353645" cy="353888"/>
            <a:chOff x="-35839800" y="3561025"/>
            <a:chExt cx="291450" cy="291650"/>
          </a:xfrm>
        </p:grpSpPr>
        <p:sp>
          <p:nvSpPr>
            <p:cNvPr id="7698" name="Google Shape;7698;p83"/>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3"/>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83"/>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83"/>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83"/>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83"/>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3"/>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5" name="Google Shape;7705;p83"/>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6" name="Google Shape;7706;p83"/>
          <p:cNvGrpSpPr/>
          <p:nvPr/>
        </p:nvGrpSpPr>
        <p:grpSpPr>
          <a:xfrm>
            <a:off x="3084980" y="1532946"/>
            <a:ext cx="353645" cy="353645"/>
            <a:chOff x="-34003850" y="3227275"/>
            <a:chExt cx="291450" cy="291450"/>
          </a:xfrm>
        </p:grpSpPr>
        <p:sp>
          <p:nvSpPr>
            <p:cNvPr id="7707" name="Google Shape;7707;p83"/>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3"/>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3"/>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3"/>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3"/>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2" name="Google Shape;7712;p83"/>
          <p:cNvGrpSpPr/>
          <p:nvPr/>
        </p:nvGrpSpPr>
        <p:grpSpPr>
          <a:xfrm>
            <a:off x="3084510" y="1973638"/>
            <a:ext cx="354586" cy="354343"/>
            <a:chOff x="-34004625" y="3585850"/>
            <a:chExt cx="292225" cy="292025"/>
          </a:xfrm>
        </p:grpSpPr>
        <p:sp>
          <p:nvSpPr>
            <p:cNvPr id="7713" name="Google Shape;7713;p83"/>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83"/>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3"/>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3"/>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3"/>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8" name="Google Shape;7718;p83"/>
          <p:cNvGrpSpPr/>
          <p:nvPr/>
        </p:nvGrpSpPr>
        <p:grpSpPr>
          <a:xfrm>
            <a:off x="3084025" y="2408839"/>
            <a:ext cx="355557" cy="354616"/>
            <a:chOff x="-34005425" y="3945575"/>
            <a:chExt cx="293025" cy="292250"/>
          </a:xfrm>
        </p:grpSpPr>
        <p:sp>
          <p:nvSpPr>
            <p:cNvPr id="7719" name="Google Shape;7719;p83"/>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83"/>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3"/>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2" name="Google Shape;7722;p83"/>
          <p:cNvGrpSpPr/>
          <p:nvPr/>
        </p:nvGrpSpPr>
        <p:grpSpPr>
          <a:xfrm>
            <a:off x="1731124" y="2882015"/>
            <a:ext cx="358408" cy="355557"/>
            <a:chOff x="-32174975" y="3192625"/>
            <a:chExt cx="295375" cy="293025"/>
          </a:xfrm>
        </p:grpSpPr>
        <p:sp>
          <p:nvSpPr>
            <p:cNvPr id="7723" name="Google Shape;7723;p83"/>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83"/>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3"/>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3"/>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27" name="Google Shape;7727;p83"/>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3"/>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9" name="Google Shape;7729;p83"/>
          <p:cNvGrpSpPr/>
          <p:nvPr/>
        </p:nvGrpSpPr>
        <p:grpSpPr>
          <a:xfrm>
            <a:off x="3970274" y="2882970"/>
            <a:ext cx="354586" cy="353645"/>
            <a:chOff x="-30345325" y="3184750"/>
            <a:chExt cx="292225" cy="291450"/>
          </a:xfrm>
        </p:grpSpPr>
        <p:sp>
          <p:nvSpPr>
            <p:cNvPr id="7730" name="Google Shape;7730;p83"/>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3"/>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83"/>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83"/>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3"/>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5" name="Google Shape;7735;p83"/>
          <p:cNvGrpSpPr/>
          <p:nvPr/>
        </p:nvGrpSpPr>
        <p:grpSpPr>
          <a:xfrm>
            <a:off x="1295026" y="1532946"/>
            <a:ext cx="353645" cy="353645"/>
            <a:chOff x="-35481425" y="3202075"/>
            <a:chExt cx="291450" cy="291450"/>
          </a:xfrm>
        </p:grpSpPr>
        <p:sp>
          <p:nvSpPr>
            <p:cNvPr id="7736" name="Google Shape;7736;p83"/>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3"/>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83"/>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3"/>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3"/>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3"/>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83"/>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83"/>
          <p:cNvGrpSpPr/>
          <p:nvPr/>
        </p:nvGrpSpPr>
        <p:grpSpPr>
          <a:xfrm>
            <a:off x="1294556" y="1974472"/>
            <a:ext cx="354586" cy="352675"/>
            <a:chOff x="-35482200" y="3561225"/>
            <a:chExt cx="292225" cy="290650"/>
          </a:xfrm>
        </p:grpSpPr>
        <p:sp>
          <p:nvSpPr>
            <p:cNvPr id="7744" name="Google Shape;7744;p83"/>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3"/>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3"/>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7" name="Google Shape;7747;p83"/>
          <p:cNvGrpSpPr/>
          <p:nvPr/>
        </p:nvGrpSpPr>
        <p:grpSpPr>
          <a:xfrm>
            <a:off x="1295026" y="2409340"/>
            <a:ext cx="353645" cy="353615"/>
            <a:chOff x="-35481425" y="3919600"/>
            <a:chExt cx="291450" cy="291425"/>
          </a:xfrm>
        </p:grpSpPr>
        <p:sp>
          <p:nvSpPr>
            <p:cNvPr id="7748" name="Google Shape;7748;p83"/>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3"/>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83"/>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83"/>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3"/>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3"/>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83"/>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83"/>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6" name="Google Shape;7756;p83"/>
          <p:cNvGrpSpPr/>
          <p:nvPr/>
        </p:nvGrpSpPr>
        <p:grpSpPr>
          <a:xfrm>
            <a:off x="3530661" y="1533431"/>
            <a:ext cx="357468" cy="352675"/>
            <a:chOff x="-33645475" y="3228075"/>
            <a:chExt cx="294600" cy="290650"/>
          </a:xfrm>
        </p:grpSpPr>
        <p:sp>
          <p:nvSpPr>
            <p:cNvPr id="7757" name="Google Shape;7757;p83"/>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83"/>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83"/>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3"/>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3"/>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3"/>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3"/>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83"/>
          <p:cNvGrpSpPr/>
          <p:nvPr/>
        </p:nvGrpSpPr>
        <p:grpSpPr>
          <a:xfrm>
            <a:off x="3531631" y="1973516"/>
            <a:ext cx="355526" cy="354586"/>
            <a:chOff x="-33646250" y="3586425"/>
            <a:chExt cx="293000" cy="292225"/>
          </a:xfrm>
        </p:grpSpPr>
        <p:sp>
          <p:nvSpPr>
            <p:cNvPr id="7765" name="Google Shape;7765;p83"/>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3"/>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7" name="Google Shape;7767;p83"/>
          <p:cNvGrpSpPr/>
          <p:nvPr/>
        </p:nvGrpSpPr>
        <p:grpSpPr>
          <a:xfrm>
            <a:off x="3532101" y="2408369"/>
            <a:ext cx="354586" cy="355557"/>
            <a:chOff x="-33645475" y="3944800"/>
            <a:chExt cx="292225" cy="293025"/>
          </a:xfrm>
        </p:grpSpPr>
        <p:sp>
          <p:nvSpPr>
            <p:cNvPr id="7768" name="Google Shape;7768;p83"/>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83"/>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83"/>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83"/>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83"/>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83"/>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3"/>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3"/>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3"/>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3"/>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8" name="Google Shape;7778;p83"/>
          <p:cNvGrpSpPr/>
          <p:nvPr/>
        </p:nvGrpSpPr>
        <p:grpSpPr>
          <a:xfrm>
            <a:off x="2185320" y="2882106"/>
            <a:ext cx="352675" cy="355375"/>
            <a:chOff x="-31809525" y="3192625"/>
            <a:chExt cx="290650" cy="292875"/>
          </a:xfrm>
        </p:grpSpPr>
        <p:sp>
          <p:nvSpPr>
            <p:cNvPr id="7779" name="Google Shape;7779;p83"/>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83"/>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83"/>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3"/>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3" name="Google Shape;7783;p83"/>
          <p:cNvGrpSpPr/>
          <p:nvPr/>
        </p:nvGrpSpPr>
        <p:grpSpPr>
          <a:xfrm>
            <a:off x="2184835" y="3352658"/>
            <a:ext cx="353645" cy="355557"/>
            <a:chOff x="-31811100" y="3550975"/>
            <a:chExt cx="291450" cy="293025"/>
          </a:xfrm>
        </p:grpSpPr>
        <p:sp>
          <p:nvSpPr>
            <p:cNvPr id="7784" name="Google Shape;7784;p83"/>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83"/>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83"/>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83"/>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83"/>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83"/>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83"/>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1" name="Google Shape;7791;p83"/>
          <p:cNvGrpSpPr/>
          <p:nvPr/>
        </p:nvGrpSpPr>
        <p:grpSpPr>
          <a:xfrm>
            <a:off x="2178631" y="3816962"/>
            <a:ext cx="366052" cy="356831"/>
            <a:chOff x="-31817400" y="3910025"/>
            <a:chExt cx="301675" cy="294075"/>
          </a:xfrm>
        </p:grpSpPr>
        <p:sp>
          <p:nvSpPr>
            <p:cNvPr id="7792" name="Google Shape;7792;p83"/>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3"/>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83"/>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83"/>
          <p:cNvGrpSpPr/>
          <p:nvPr/>
        </p:nvGrpSpPr>
        <p:grpSpPr>
          <a:xfrm>
            <a:off x="3970259" y="3353143"/>
            <a:ext cx="354616" cy="354586"/>
            <a:chOff x="-30354000" y="3569100"/>
            <a:chExt cx="292250" cy="292225"/>
          </a:xfrm>
        </p:grpSpPr>
        <p:sp>
          <p:nvSpPr>
            <p:cNvPr id="7796" name="Google Shape;7796;p83"/>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83"/>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83"/>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83"/>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3"/>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83"/>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2" name="Google Shape;7802;p83"/>
          <p:cNvGrpSpPr/>
          <p:nvPr/>
        </p:nvGrpSpPr>
        <p:grpSpPr>
          <a:xfrm>
            <a:off x="1748837" y="1532946"/>
            <a:ext cx="342148" cy="353645"/>
            <a:chOff x="-35118325" y="3202075"/>
            <a:chExt cx="281975" cy="291450"/>
          </a:xfrm>
        </p:grpSpPr>
        <p:sp>
          <p:nvSpPr>
            <p:cNvPr id="7803" name="Google Shape;7803;p83"/>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3"/>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83"/>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83"/>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7" name="Google Shape;7807;p83"/>
          <p:cNvGrpSpPr/>
          <p:nvPr/>
        </p:nvGrpSpPr>
        <p:grpSpPr>
          <a:xfrm>
            <a:off x="1742618" y="1974199"/>
            <a:ext cx="354586" cy="353221"/>
            <a:chOff x="-35123050" y="3561225"/>
            <a:chExt cx="292225" cy="291100"/>
          </a:xfrm>
        </p:grpSpPr>
        <p:sp>
          <p:nvSpPr>
            <p:cNvPr id="7808" name="Google Shape;7808;p83"/>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83"/>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83"/>
          <p:cNvGrpSpPr/>
          <p:nvPr/>
        </p:nvGrpSpPr>
        <p:grpSpPr>
          <a:xfrm>
            <a:off x="1784677" y="2409340"/>
            <a:ext cx="270467" cy="353615"/>
            <a:chOff x="-35089175" y="3919600"/>
            <a:chExt cx="222900" cy="291425"/>
          </a:xfrm>
        </p:grpSpPr>
        <p:sp>
          <p:nvSpPr>
            <p:cNvPr id="7811" name="Google Shape;7811;p83"/>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3"/>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83"/>
          <p:cNvGrpSpPr/>
          <p:nvPr/>
        </p:nvGrpSpPr>
        <p:grpSpPr>
          <a:xfrm>
            <a:off x="3981673" y="1532703"/>
            <a:ext cx="336445" cy="354131"/>
            <a:chOff x="-33277650" y="3226875"/>
            <a:chExt cx="277275" cy="291850"/>
          </a:xfrm>
        </p:grpSpPr>
        <p:sp>
          <p:nvSpPr>
            <p:cNvPr id="7814" name="Google Shape;7814;p83"/>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3"/>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83"/>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83"/>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83"/>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3"/>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3"/>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83"/>
          <p:cNvGrpSpPr/>
          <p:nvPr/>
        </p:nvGrpSpPr>
        <p:grpSpPr>
          <a:xfrm>
            <a:off x="3973073" y="1973987"/>
            <a:ext cx="353645" cy="353645"/>
            <a:chOff x="-33286325" y="3586425"/>
            <a:chExt cx="291450" cy="291450"/>
          </a:xfrm>
        </p:grpSpPr>
        <p:sp>
          <p:nvSpPr>
            <p:cNvPr id="7822" name="Google Shape;7822;p83"/>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83"/>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83"/>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3"/>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83"/>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7" name="Google Shape;7827;p83"/>
          <p:cNvGrpSpPr/>
          <p:nvPr/>
        </p:nvGrpSpPr>
        <p:grpSpPr>
          <a:xfrm>
            <a:off x="3973073" y="2408369"/>
            <a:ext cx="353645" cy="355557"/>
            <a:chOff x="-33286325" y="3944800"/>
            <a:chExt cx="291450" cy="293025"/>
          </a:xfrm>
        </p:grpSpPr>
        <p:sp>
          <p:nvSpPr>
            <p:cNvPr id="7828" name="Google Shape;7828;p83"/>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83"/>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83"/>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83"/>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83"/>
          <p:cNvGrpSpPr/>
          <p:nvPr/>
        </p:nvGrpSpPr>
        <p:grpSpPr>
          <a:xfrm>
            <a:off x="2631470" y="2881529"/>
            <a:ext cx="353645" cy="356527"/>
            <a:chOff x="-31452725" y="3191825"/>
            <a:chExt cx="291450" cy="293825"/>
          </a:xfrm>
        </p:grpSpPr>
        <p:sp>
          <p:nvSpPr>
            <p:cNvPr id="7833" name="Google Shape;7833;p83"/>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3"/>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3"/>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83"/>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83"/>
          <p:cNvGrpSpPr/>
          <p:nvPr/>
        </p:nvGrpSpPr>
        <p:grpSpPr>
          <a:xfrm>
            <a:off x="2631000" y="3353144"/>
            <a:ext cx="354586" cy="354586"/>
            <a:chOff x="-31452725" y="3551775"/>
            <a:chExt cx="292225" cy="292225"/>
          </a:xfrm>
        </p:grpSpPr>
        <p:sp>
          <p:nvSpPr>
            <p:cNvPr id="7838" name="Google Shape;7838;p83"/>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3"/>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83"/>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3"/>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83"/>
          <p:cNvGrpSpPr/>
          <p:nvPr/>
        </p:nvGrpSpPr>
        <p:grpSpPr>
          <a:xfrm>
            <a:off x="2629559" y="3817129"/>
            <a:ext cx="357468" cy="356497"/>
            <a:chOff x="-31455100" y="3909350"/>
            <a:chExt cx="294600" cy="293800"/>
          </a:xfrm>
        </p:grpSpPr>
        <p:sp>
          <p:nvSpPr>
            <p:cNvPr id="7843" name="Google Shape;7843;p83"/>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3"/>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5" name="Google Shape;7845;p83"/>
          <p:cNvGrpSpPr/>
          <p:nvPr/>
        </p:nvGrpSpPr>
        <p:grpSpPr>
          <a:xfrm>
            <a:off x="3970744" y="3818084"/>
            <a:ext cx="353645" cy="354586"/>
            <a:chOff x="-30345325" y="3918800"/>
            <a:chExt cx="291450" cy="292225"/>
          </a:xfrm>
        </p:grpSpPr>
        <p:sp>
          <p:nvSpPr>
            <p:cNvPr id="7846" name="Google Shape;7846;p83"/>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83"/>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3"/>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3"/>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3"/>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83"/>
          <p:cNvGrpSpPr/>
          <p:nvPr/>
        </p:nvGrpSpPr>
        <p:grpSpPr>
          <a:xfrm>
            <a:off x="2200736" y="1532946"/>
            <a:ext cx="332593" cy="353645"/>
            <a:chOff x="-34755225" y="3202075"/>
            <a:chExt cx="274100" cy="291450"/>
          </a:xfrm>
        </p:grpSpPr>
        <p:sp>
          <p:nvSpPr>
            <p:cNvPr id="7852" name="Google Shape;7852;p83"/>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83"/>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3"/>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83"/>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83"/>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3"/>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3"/>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9" name="Google Shape;7859;p83"/>
          <p:cNvGrpSpPr/>
          <p:nvPr/>
        </p:nvGrpSpPr>
        <p:grpSpPr>
          <a:xfrm>
            <a:off x="2190209" y="1973987"/>
            <a:ext cx="353645" cy="353645"/>
            <a:chOff x="-34763900" y="3561225"/>
            <a:chExt cx="291450" cy="291450"/>
          </a:xfrm>
        </p:grpSpPr>
        <p:sp>
          <p:nvSpPr>
            <p:cNvPr id="7860" name="Google Shape;7860;p83"/>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83"/>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83"/>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63" name="Google Shape;7863;p83"/>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4" name="Google Shape;7864;p83"/>
          <p:cNvGrpSpPr/>
          <p:nvPr/>
        </p:nvGrpSpPr>
        <p:grpSpPr>
          <a:xfrm>
            <a:off x="845106" y="2882499"/>
            <a:ext cx="354586" cy="354586"/>
            <a:chOff x="-32927950" y="3227275"/>
            <a:chExt cx="292225" cy="292225"/>
          </a:xfrm>
        </p:grpSpPr>
        <p:sp>
          <p:nvSpPr>
            <p:cNvPr id="7865" name="Google Shape;7865;p83"/>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83"/>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83"/>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3"/>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3"/>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0" name="Google Shape;7870;p83"/>
          <p:cNvGrpSpPr/>
          <p:nvPr/>
        </p:nvGrpSpPr>
        <p:grpSpPr>
          <a:xfrm>
            <a:off x="844621" y="3353613"/>
            <a:ext cx="355557" cy="353645"/>
            <a:chOff x="-32927950" y="3586425"/>
            <a:chExt cx="293025" cy="291450"/>
          </a:xfrm>
        </p:grpSpPr>
        <p:sp>
          <p:nvSpPr>
            <p:cNvPr id="7871" name="Google Shape;7871;p83"/>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3"/>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3"/>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3"/>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3"/>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6" name="Google Shape;7876;p83"/>
          <p:cNvGrpSpPr/>
          <p:nvPr/>
        </p:nvGrpSpPr>
        <p:grpSpPr>
          <a:xfrm>
            <a:off x="845106" y="3817598"/>
            <a:ext cx="354586" cy="355557"/>
            <a:chOff x="-32927950" y="3944800"/>
            <a:chExt cx="292225" cy="293025"/>
          </a:xfrm>
        </p:grpSpPr>
        <p:sp>
          <p:nvSpPr>
            <p:cNvPr id="7877" name="Google Shape;7877;p83"/>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83"/>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3"/>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3"/>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83"/>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83"/>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3"/>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83"/>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83"/>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83"/>
          <p:cNvGrpSpPr/>
          <p:nvPr/>
        </p:nvGrpSpPr>
        <p:grpSpPr>
          <a:xfrm>
            <a:off x="3073898" y="2882849"/>
            <a:ext cx="354586" cy="353888"/>
            <a:chOff x="-31094350" y="3194000"/>
            <a:chExt cx="292225" cy="291650"/>
          </a:xfrm>
        </p:grpSpPr>
        <p:sp>
          <p:nvSpPr>
            <p:cNvPr id="7887" name="Google Shape;7887;p83"/>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83"/>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83"/>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83"/>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3"/>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83"/>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83"/>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83"/>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83"/>
          <p:cNvGrpSpPr/>
          <p:nvPr/>
        </p:nvGrpSpPr>
        <p:grpSpPr>
          <a:xfrm>
            <a:off x="3074368" y="3353341"/>
            <a:ext cx="353645" cy="354191"/>
            <a:chOff x="-31093575" y="3552550"/>
            <a:chExt cx="291450" cy="291900"/>
          </a:xfrm>
        </p:grpSpPr>
        <p:sp>
          <p:nvSpPr>
            <p:cNvPr id="7896" name="Google Shape;7896;p83"/>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83"/>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3"/>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3"/>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0" name="Google Shape;7900;p83"/>
          <p:cNvGrpSpPr/>
          <p:nvPr/>
        </p:nvGrpSpPr>
        <p:grpSpPr>
          <a:xfrm>
            <a:off x="3074368" y="3818569"/>
            <a:ext cx="353645" cy="353615"/>
            <a:chOff x="-31093575" y="3911725"/>
            <a:chExt cx="291450" cy="291425"/>
          </a:xfrm>
        </p:grpSpPr>
        <p:sp>
          <p:nvSpPr>
            <p:cNvPr id="7901" name="Google Shape;7901;p83"/>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3"/>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3" name="Google Shape;7903;p83"/>
          <p:cNvGrpSpPr/>
          <p:nvPr/>
        </p:nvGrpSpPr>
        <p:grpSpPr>
          <a:xfrm>
            <a:off x="2183798" y="4275536"/>
            <a:ext cx="356497" cy="354586"/>
            <a:chOff x="-29946000" y="3183175"/>
            <a:chExt cx="293800" cy="292225"/>
          </a:xfrm>
        </p:grpSpPr>
        <p:sp>
          <p:nvSpPr>
            <p:cNvPr id="7904" name="Google Shape;7904;p83"/>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83"/>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83"/>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83"/>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83"/>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3"/>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0" name="Google Shape;7910;p83"/>
          <p:cNvGrpSpPr/>
          <p:nvPr/>
        </p:nvGrpSpPr>
        <p:grpSpPr>
          <a:xfrm>
            <a:off x="2628330" y="1532689"/>
            <a:ext cx="358408" cy="354161"/>
            <a:chOff x="-34408675" y="3202075"/>
            <a:chExt cx="295375" cy="291875"/>
          </a:xfrm>
        </p:grpSpPr>
        <p:sp>
          <p:nvSpPr>
            <p:cNvPr id="7911" name="Google Shape;7911;p83"/>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83"/>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3"/>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3"/>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5" name="Google Shape;7915;p83"/>
          <p:cNvGrpSpPr/>
          <p:nvPr/>
        </p:nvGrpSpPr>
        <p:grpSpPr>
          <a:xfrm>
            <a:off x="2630241" y="1972683"/>
            <a:ext cx="354586" cy="356254"/>
            <a:chOff x="-34405525" y="3558075"/>
            <a:chExt cx="292225" cy="293600"/>
          </a:xfrm>
        </p:grpSpPr>
        <p:sp>
          <p:nvSpPr>
            <p:cNvPr id="7916" name="Google Shape;7916;p83"/>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3"/>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3"/>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83"/>
          <p:cNvGrpSpPr/>
          <p:nvPr/>
        </p:nvGrpSpPr>
        <p:grpSpPr>
          <a:xfrm>
            <a:off x="2629755" y="2409340"/>
            <a:ext cx="355557" cy="353615"/>
            <a:chOff x="-34406325" y="3919600"/>
            <a:chExt cx="293025" cy="291425"/>
          </a:xfrm>
        </p:grpSpPr>
        <p:sp>
          <p:nvSpPr>
            <p:cNvPr id="7920" name="Google Shape;7920;p83"/>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3"/>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3"/>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83"/>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3"/>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3"/>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3"/>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7" name="Google Shape;7927;p83"/>
          <p:cNvGrpSpPr/>
          <p:nvPr/>
        </p:nvGrpSpPr>
        <p:grpSpPr>
          <a:xfrm>
            <a:off x="1293653" y="2888703"/>
            <a:ext cx="353645" cy="342179"/>
            <a:chOff x="-32568800" y="3232000"/>
            <a:chExt cx="291450" cy="282000"/>
          </a:xfrm>
        </p:grpSpPr>
        <p:sp>
          <p:nvSpPr>
            <p:cNvPr id="7928" name="Google Shape;7928;p83"/>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83"/>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0" name="Google Shape;7930;p83"/>
          <p:cNvGrpSpPr/>
          <p:nvPr/>
        </p:nvGrpSpPr>
        <p:grpSpPr>
          <a:xfrm>
            <a:off x="1293183" y="3353613"/>
            <a:ext cx="354586" cy="353645"/>
            <a:chOff x="-32569575" y="3586425"/>
            <a:chExt cx="292225" cy="291450"/>
          </a:xfrm>
        </p:grpSpPr>
        <p:sp>
          <p:nvSpPr>
            <p:cNvPr id="7931" name="Google Shape;7931;p83"/>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3"/>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3" name="Google Shape;7933;p83"/>
          <p:cNvGrpSpPr/>
          <p:nvPr/>
        </p:nvGrpSpPr>
        <p:grpSpPr>
          <a:xfrm>
            <a:off x="1284098" y="3818205"/>
            <a:ext cx="372756" cy="354343"/>
            <a:chOff x="-32576675" y="3944600"/>
            <a:chExt cx="307200" cy="292025"/>
          </a:xfrm>
        </p:grpSpPr>
        <p:sp>
          <p:nvSpPr>
            <p:cNvPr id="7934" name="Google Shape;7934;p83"/>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83"/>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6" name="Google Shape;7936;p83"/>
          <p:cNvGrpSpPr/>
          <p:nvPr/>
        </p:nvGrpSpPr>
        <p:grpSpPr>
          <a:xfrm>
            <a:off x="3529065" y="2882500"/>
            <a:ext cx="354586" cy="354586"/>
            <a:chOff x="-30735200" y="3192625"/>
            <a:chExt cx="292225" cy="292225"/>
          </a:xfrm>
        </p:grpSpPr>
        <p:sp>
          <p:nvSpPr>
            <p:cNvPr id="7937" name="Google Shape;7937;p83"/>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83"/>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3"/>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83"/>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83"/>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83"/>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83"/>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4" name="Google Shape;7944;p83"/>
          <p:cNvGrpSpPr/>
          <p:nvPr/>
        </p:nvGrpSpPr>
        <p:grpSpPr>
          <a:xfrm>
            <a:off x="3529065" y="3353932"/>
            <a:ext cx="354586" cy="353008"/>
            <a:chOff x="-30735200" y="3552550"/>
            <a:chExt cx="292225" cy="290925"/>
          </a:xfrm>
        </p:grpSpPr>
        <p:sp>
          <p:nvSpPr>
            <p:cNvPr id="7945" name="Google Shape;7945;p83"/>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83"/>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7" name="Google Shape;7947;p83"/>
          <p:cNvGrpSpPr/>
          <p:nvPr/>
        </p:nvGrpSpPr>
        <p:grpSpPr>
          <a:xfrm>
            <a:off x="3529065" y="3818554"/>
            <a:ext cx="354586" cy="353645"/>
            <a:chOff x="-30735200" y="3910925"/>
            <a:chExt cx="292225" cy="291450"/>
          </a:xfrm>
        </p:grpSpPr>
        <p:sp>
          <p:nvSpPr>
            <p:cNvPr id="7948" name="Google Shape;7948;p83"/>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83"/>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50" name="Google Shape;7950;p83"/>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51" name="Google Shape;7951;p83"/>
          <p:cNvGrpSpPr/>
          <p:nvPr/>
        </p:nvGrpSpPr>
        <p:grpSpPr>
          <a:xfrm>
            <a:off x="4882910" y="1531421"/>
            <a:ext cx="358971" cy="359224"/>
            <a:chOff x="-57956275" y="3197925"/>
            <a:chExt cx="319000" cy="319225"/>
          </a:xfrm>
        </p:grpSpPr>
        <p:sp>
          <p:nvSpPr>
            <p:cNvPr id="7952" name="Google Shape;7952;p83"/>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83"/>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83"/>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83"/>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83"/>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83"/>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3"/>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83"/>
          <p:cNvGrpSpPr/>
          <p:nvPr/>
        </p:nvGrpSpPr>
        <p:grpSpPr>
          <a:xfrm>
            <a:off x="4905064" y="1987846"/>
            <a:ext cx="314662" cy="358971"/>
            <a:chOff x="-57940525" y="3590375"/>
            <a:chExt cx="279625" cy="319000"/>
          </a:xfrm>
        </p:grpSpPr>
        <p:sp>
          <p:nvSpPr>
            <p:cNvPr id="7960" name="Google Shape;7960;p83"/>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83"/>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83"/>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3"/>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83"/>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5" name="Google Shape;7965;p83"/>
          <p:cNvGrpSpPr/>
          <p:nvPr/>
        </p:nvGrpSpPr>
        <p:grpSpPr>
          <a:xfrm>
            <a:off x="4875945" y="2429217"/>
            <a:ext cx="358099" cy="358999"/>
            <a:chOff x="-57959425" y="3982600"/>
            <a:chExt cx="318225" cy="319025"/>
          </a:xfrm>
        </p:grpSpPr>
        <p:sp>
          <p:nvSpPr>
            <p:cNvPr id="7966" name="Google Shape;7966;p83"/>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83"/>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3"/>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83"/>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0" name="Google Shape;7970;p83"/>
          <p:cNvGrpSpPr/>
          <p:nvPr/>
        </p:nvGrpSpPr>
        <p:grpSpPr>
          <a:xfrm>
            <a:off x="7076112" y="1532546"/>
            <a:ext cx="357226" cy="357226"/>
            <a:chOff x="-55987225" y="3198925"/>
            <a:chExt cx="317450" cy="317450"/>
          </a:xfrm>
        </p:grpSpPr>
        <p:sp>
          <p:nvSpPr>
            <p:cNvPr id="7971" name="Google Shape;7971;p83"/>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83"/>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83"/>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83"/>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5" name="Google Shape;7975;p83"/>
          <p:cNvGrpSpPr/>
          <p:nvPr/>
        </p:nvGrpSpPr>
        <p:grpSpPr>
          <a:xfrm>
            <a:off x="7076112" y="1988578"/>
            <a:ext cx="357226" cy="357367"/>
            <a:chOff x="-55987225" y="3591025"/>
            <a:chExt cx="317450" cy="317575"/>
          </a:xfrm>
        </p:grpSpPr>
        <p:sp>
          <p:nvSpPr>
            <p:cNvPr id="7976" name="Google Shape;7976;p83"/>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83"/>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83"/>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83"/>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83"/>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1" name="Google Shape;7981;p83"/>
          <p:cNvGrpSpPr/>
          <p:nvPr/>
        </p:nvGrpSpPr>
        <p:grpSpPr>
          <a:xfrm>
            <a:off x="7090027" y="2429217"/>
            <a:ext cx="358999" cy="358999"/>
            <a:chOff x="-55988800" y="3982600"/>
            <a:chExt cx="319025" cy="319025"/>
          </a:xfrm>
        </p:grpSpPr>
        <p:sp>
          <p:nvSpPr>
            <p:cNvPr id="7982" name="Google Shape;7982;p83"/>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3"/>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83"/>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83"/>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83"/>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7" name="Google Shape;7987;p83"/>
          <p:cNvGrpSpPr/>
          <p:nvPr/>
        </p:nvGrpSpPr>
        <p:grpSpPr>
          <a:xfrm>
            <a:off x="5748546" y="2887174"/>
            <a:ext cx="356326" cy="358971"/>
            <a:chOff x="-54026025" y="3192625"/>
            <a:chExt cx="316650" cy="319000"/>
          </a:xfrm>
        </p:grpSpPr>
        <p:sp>
          <p:nvSpPr>
            <p:cNvPr id="7988" name="Google Shape;7988;p83"/>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3"/>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3"/>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3"/>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83"/>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83"/>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83"/>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3"/>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6" name="Google Shape;7996;p83"/>
          <p:cNvGrpSpPr/>
          <p:nvPr/>
        </p:nvGrpSpPr>
        <p:grpSpPr>
          <a:xfrm>
            <a:off x="5768492" y="3358148"/>
            <a:ext cx="316434" cy="358099"/>
            <a:chOff x="-54007925" y="3584850"/>
            <a:chExt cx="281200" cy="318225"/>
          </a:xfrm>
        </p:grpSpPr>
        <p:sp>
          <p:nvSpPr>
            <p:cNvPr id="7997" name="Google Shape;7997;p83"/>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83"/>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83"/>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83"/>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83"/>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83"/>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3" name="Google Shape;8003;p83"/>
          <p:cNvGrpSpPr/>
          <p:nvPr/>
        </p:nvGrpSpPr>
        <p:grpSpPr>
          <a:xfrm>
            <a:off x="5768492" y="3820033"/>
            <a:ext cx="316434" cy="358914"/>
            <a:chOff x="-54007925" y="3975575"/>
            <a:chExt cx="281200" cy="318950"/>
          </a:xfrm>
        </p:grpSpPr>
        <p:sp>
          <p:nvSpPr>
            <p:cNvPr id="8004" name="Google Shape;8004;p83"/>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3"/>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3"/>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83"/>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8" name="Google Shape;8008;p83"/>
          <p:cNvGrpSpPr/>
          <p:nvPr/>
        </p:nvGrpSpPr>
        <p:grpSpPr>
          <a:xfrm>
            <a:off x="8003359" y="2904504"/>
            <a:ext cx="274770" cy="358492"/>
            <a:chOff x="-52005775" y="3208025"/>
            <a:chExt cx="244175" cy="318575"/>
          </a:xfrm>
        </p:grpSpPr>
        <p:sp>
          <p:nvSpPr>
            <p:cNvPr id="8009" name="Google Shape;8009;p83"/>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83"/>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3"/>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83"/>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3"/>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3"/>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3"/>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83"/>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83"/>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83"/>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83"/>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83"/>
          <p:cNvGrpSpPr/>
          <p:nvPr/>
        </p:nvGrpSpPr>
        <p:grpSpPr>
          <a:xfrm>
            <a:off x="5309825" y="1532546"/>
            <a:ext cx="358099" cy="358099"/>
            <a:chOff x="-57568775" y="3198925"/>
            <a:chExt cx="318225" cy="318225"/>
          </a:xfrm>
        </p:grpSpPr>
        <p:sp>
          <p:nvSpPr>
            <p:cNvPr id="8021" name="Google Shape;8021;p83"/>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83"/>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83"/>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83"/>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83"/>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83"/>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83"/>
          <p:cNvGrpSpPr/>
          <p:nvPr/>
        </p:nvGrpSpPr>
        <p:grpSpPr>
          <a:xfrm>
            <a:off x="5331543" y="1987846"/>
            <a:ext cx="314662" cy="358099"/>
            <a:chOff x="-57549075" y="3590375"/>
            <a:chExt cx="279625" cy="318225"/>
          </a:xfrm>
        </p:grpSpPr>
        <p:sp>
          <p:nvSpPr>
            <p:cNvPr id="8028" name="Google Shape;8028;p83"/>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83"/>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3"/>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83"/>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2" name="Google Shape;8032;p83"/>
          <p:cNvGrpSpPr/>
          <p:nvPr/>
        </p:nvGrpSpPr>
        <p:grpSpPr>
          <a:xfrm>
            <a:off x="5323740" y="2429217"/>
            <a:ext cx="359871" cy="359871"/>
            <a:chOff x="-57570350" y="3982600"/>
            <a:chExt cx="319800" cy="319800"/>
          </a:xfrm>
        </p:grpSpPr>
        <p:sp>
          <p:nvSpPr>
            <p:cNvPr id="8033" name="Google Shape;8033;p83"/>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83"/>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83"/>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83"/>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7" name="Google Shape;8037;p83"/>
          <p:cNvGrpSpPr/>
          <p:nvPr/>
        </p:nvGrpSpPr>
        <p:grpSpPr>
          <a:xfrm>
            <a:off x="7538779" y="1531646"/>
            <a:ext cx="314662" cy="358999"/>
            <a:chOff x="-55576850" y="3198125"/>
            <a:chExt cx="279625" cy="319025"/>
          </a:xfrm>
        </p:grpSpPr>
        <p:sp>
          <p:nvSpPr>
            <p:cNvPr id="8038" name="Google Shape;8038;p83"/>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83"/>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83"/>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3"/>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2" name="Google Shape;8042;p83"/>
          <p:cNvGrpSpPr/>
          <p:nvPr/>
        </p:nvGrpSpPr>
        <p:grpSpPr>
          <a:xfrm>
            <a:off x="7516174" y="1987621"/>
            <a:ext cx="359871" cy="358324"/>
            <a:chOff x="-55596550" y="3590175"/>
            <a:chExt cx="319800" cy="318425"/>
          </a:xfrm>
        </p:grpSpPr>
        <p:sp>
          <p:nvSpPr>
            <p:cNvPr id="8043" name="Google Shape;8043;p83"/>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3"/>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3"/>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3"/>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7" name="Google Shape;8047;p83"/>
          <p:cNvGrpSpPr/>
          <p:nvPr/>
        </p:nvGrpSpPr>
        <p:grpSpPr>
          <a:xfrm>
            <a:off x="7531412" y="2428964"/>
            <a:ext cx="358999" cy="359252"/>
            <a:chOff x="-55595775" y="3982375"/>
            <a:chExt cx="319025" cy="319250"/>
          </a:xfrm>
        </p:grpSpPr>
        <p:sp>
          <p:nvSpPr>
            <p:cNvPr id="8048" name="Google Shape;8048;p83"/>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83"/>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83"/>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83"/>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83"/>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3"/>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4" name="Google Shape;8054;p83"/>
          <p:cNvGrpSpPr/>
          <p:nvPr/>
        </p:nvGrpSpPr>
        <p:grpSpPr>
          <a:xfrm>
            <a:off x="6188595" y="2887174"/>
            <a:ext cx="358999" cy="358099"/>
            <a:chOff x="-53635375" y="3192625"/>
            <a:chExt cx="319025" cy="318225"/>
          </a:xfrm>
        </p:grpSpPr>
        <p:sp>
          <p:nvSpPr>
            <p:cNvPr id="8055" name="Google Shape;8055;p83"/>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83"/>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83"/>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8" name="Google Shape;8058;p83"/>
          <p:cNvGrpSpPr/>
          <p:nvPr/>
        </p:nvGrpSpPr>
        <p:grpSpPr>
          <a:xfrm>
            <a:off x="6210763" y="3358148"/>
            <a:ext cx="314662" cy="358999"/>
            <a:chOff x="-53615675" y="3584850"/>
            <a:chExt cx="279625" cy="319025"/>
          </a:xfrm>
        </p:grpSpPr>
        <p:sp>
          <p:nvSpPr>
            <p:cNvPr id="8059" name="Google Shape;8059;p83"/>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3"/>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83"/>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83"/>
          <p:cNvGrpSpPr/>
          <p:nvPr/>
        </p:nvGrpSpPr>
        <p:grpSpPr>
          <a:xfrm>
            <a:off x="6188609" y="3821074"/>
            <a:ext cx="358971" cy="357874"/>
            <a:chOff x="-53634575" y="3976500"/>
            <a:chExt cx="319000" cy="318025"/>
          </a:xfrm>
        </p:grpSpPr>
        <p:sp>
          <p:nvSpPr>
            <p:cNvPr id="8063" name="Google Shape;8063;p83"/>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3"/>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3"/>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83"/>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83"/>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83"/>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83"/>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3"/>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83"/>
          <p:cNvGrpSpPr/>
          <p:nvPr/>
        </p:nvGrpSpPr>
        <p:grpSpPr>
          <a:xfrm>
            <a:off x="7983413" y="3364028"/>
            <a:ext cx="314662" cy="358436"/>
            <a:chOff x="-52023900" y="3590075"/>
            <a:chExt cx="279625" cy="318525"/>
          </a:xfrm>
        </p:grpSpPr>
        <p:sp>
          <p:nvSpPr>
            <p:cNvPr id="8072" name="Google Shape;8072;p83"/>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3"/>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3"/>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83"/>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3"/>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83"/>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3"/>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83"/>
          <p:cNvGrpSpPr/>
          <p:nvPr/>
        </p:nvGrpSpPr>
        <p:grpSpPr>
          <a:xfrm>
            <a:off x="5746654" y="1532546"/>
            <a:ext cx="358971" cy="358971"/>
            <a:chOff x="-57173375" y="3198925"/>
            <a:chExt cx="319000" cy="319000"/>
          </a:xfrm>
        </p:grpSpPr>
        <p:sp>
          <p:nvSpPr>
            <p:cNvPr id="8080" name="Google Shape;8080;p83"/>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3"/>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3"/>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3"/>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4" name="Google Shape;8084;p83"/>
          <p:cNvGrpSpPr/>
          <p:nvPr/>
        </p:nvGrpSpPr>
        <p:grpSpPr>
          <a:xfrm>
            <a:off x="5747541" y="2009987"/>
            <a:ext cx="357198" cy="314690"/>
            <a:chOff x="-57176525" y="3610050"/>
            <a:chExt cx="317425" cy="279650"/>
          </a:xfrm>
        </p:grpSpPr>
        <p:sp>
          <p:nvSpPr>
            <p:cNvPr id="8085" name="Google Shape;8085;p83"/>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83"/>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3"/>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3"/>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83"/>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0" name="Google Shape;8090;p83"/>
          <p:cNvGrpSpPr/>
          <p:nvPr/>
        </p:nvGrpSpPr>
        <p:grpSpPr>
          <a:xfrm>
            <a:off x="5779179" y="2428542"/>
            <a:ext cx="323524" cy="358774"/>
            <a:chOff x="-57162350" y="3982000"/>
            <a:chExt cx="287500" cy="318825"/>
          </a:xfrm>
        </p:grpSpPr>
        <p:sp>
          <p:nvSpPr>
            <p:cNvPr id="8091" name="Google Shape;8091;p83"/>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83"/>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83"/>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83"/>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3"/>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3"/>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83"/>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83"/>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83"/>
          <p:cNvGrpSpPr/>
          <p:nvPr/>
        </p:nvGrpSpPr>
        <p:grpSpPr>
          <a:xfrm>
            <a:off x="7957995" y="1532546"/>
            <a:ext cx="358099" cy="356326"/>
            <a:chOff x="-55202750" y="3198925"/>
            <a:chExt cx="318225" cy="316650"/>
          </a:xfrm>
        </p:grpSpPr>
        <p:sp>
          <p:nvSpPr>
            <p:cNvPr id="8100" name="Google Shape;8100;p83"/>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3"/>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2" name="Google Shape;8102;p83"/>
          <p:cNvGrpSpPr/>
          <p:nvPr/>
        </p:nvGrpSpPr>
        <p:grpSpPr>
          <a:xfrm>
            <a:off x="7968629" y="1987846"/>
            <a:ext cx="336830" cy="358099"/>
            <a:chOff x="-55194875" y="3590375"/>
            <a:chExt cx="299325" cy="318225"/>
          </a:xfrm>
        </p:grpSpPr>
        <p:sp>
          <p:nvSpPr>
            <p:cNvPr id="8103" name="Google Shape;8103;p83"/>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83"/>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3"/>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83"/>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83"/>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8" name="Google Shape;8108;p83"/>
          <p:cNvGrpSpPr/>
          <p:nvPr/>
        </p:nvGrpSpPr>
        <p:grpSpPr>
          <a:xfrm>
            <a:off x="7973247" y="2430117"/>
            <a:ext cx="357198" cy="357198"/>
            <a:chOff x="-55203525" y="3983400"/>
            <a:chExt cx="317425" cy="317425"/>
          </a:xfrm>
        </p:grpSpPr>
        <p:sp>
          <p:nvSpPr>
            <p:cNvPr id="8109" name="Google Shape;8109;p83"/>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3"/>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83"/>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2" name="Google Shape;8112;p83"/>
          <p:cNvGrpSpPr/>
          <p:nvPr/>
        </p:nvGrpSpPr>
        <p:grpSpPr>
          <a:xfrm>
            <a:off x="6639727" y="2887174"/>
            <a:ext cx="335930" cy="358971"/>
            <a:chOff x="-53232900" y="3192625"/>
            <a:chExt cx="298525" cy="319000"/>
          </a:xfrm>
        </p:grpSpPr>
        <p:sp>
          <p:nvSpPr>
            <p:cNvPr id="8113" name="Google Shape;8113;p83"/>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83"/>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83"/>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83"/>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83"/>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83"/>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3"/>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3"/>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1" name="Google Shape;8121;p83"/>
          <p:cNvGrpSpPr/>
          <p:nvPr/>
        </p:nvGrpSpPr>
        <p:grpSpPr>
          <a:xfrm>
            <a:off x="6629093" y="3358148"/>
            <a:ext cx="357198" cy="356326"/>
            <a:chOff x="-53242350" y="3584850"/>
            <a:chExt cx="317425" cy="316650"/>
          </a:xfrm>
        </p:grpSpPr>
        <p:sp>
          <p:nvSpPr>
            <p:cNvPr id="8122" name="Google Shape;8122;p83"/>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83"/>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3"/>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3"/>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3"/>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83"/>
          <p:cNvGrpSpPr/>
          <p:nvPr/>
        </p:nvGrpSpPr>
        <p:grpSpPr>
          <a:xfrm>
            <a:off x="6650362" y="3820849"/>
            <a:ext cx="314662" cy="358999"/>
            <a:chOff x="-53224225" y="3976300"/>
            <a:chExt cx="279625" cy="319025"/>
          </a:xfrm>
        </p:grpSpPr>
        <p:sp>
          <p:nvSpPr>
            <p:cNvPr id="8128" name="Google Shape;8128;p83"/>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83"/>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3"/>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83"/>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83"/>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3"/>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83"/>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5" name="Google Shape;8135;p83"/>
          <p:cNvGrpSpPr/>
          <p:nvPr/>
        </p:nvGrpSpPr>
        <p:grpSpPr>
          <a:xfrm>
            <a:off x="7961258" y="3828529"/>
            <a:ext cx="358971" cy="358408"/>
            <a:chOff x="-52043575" y="3983125"/>
            <a:chExt cx="319000" cy="318500"/>
          </a:xfrm>
        </p:grpSpPr>
        <p:sp>
          <p:nvSpPr>
            <p:cNvPr id="8136" name="Google Shape;8136;p83"/>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83"/>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83"/>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3"/>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3"/>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83"/>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83"/>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83"/>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83"/>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83"/>
          <p:cNvGrpSpPr/>
          <p:nvPr/>
        </p:nvGrpSpPr>
        <p:grpSpPr>
          <a:xfrm>
            <a:off x="6215199" y="1532546"/>
            <a:ext cx="314662" cy="358971"/>
            <a:chOff x="-56766175" y="3198925"/>
            <a:chExt cx="279625" cy="319000"/>
          </a:xfrm>
        </p:grpSpPr>
        <p:sp>
          <p:nvSpPr>
            <p:cNvPr id="8146" name="Google Shape;8146;p83"/>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3"/>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3"/>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3"/>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3"/>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3"/>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83"/>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83"/>
          <p:cNvGrpSpPr/>
          <p:nvPr/>
        </p:nvGrpSpPr>
        <p:grpSpPr>
          <a:xfrm>
            <a:off x="6214313" y="1987846"/>
            <a:ext cx="316434" cy="358099"/>
            <a:chOff x="-56766175" y="3590375"/>
            <a:chExt cx="281200" cy="318225"/>
          </a:xfrm>
        </p:grpSpPr>
        <p:sp>
          <p:nvSpPr>
            <p:cNvPr id="8154" name="Google Shape;8154;p83"/>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3"/>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3"/>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83"/>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83"/>
          <p:cNvGrpSpPr/>
          <p:nvPr/>
        </p:nvGrpSpPr>
        <p:grpSpPr>
          <a:xfrm>
            <a:off x="6251269" y="2429217"/>
            <a:ext cx="272126" cy="358099"/>
            <a:chOff x="-56747275" y="3982600"/>
            <a:chExt cx="241825" cy="318225"/>
          </a:xfrm>
        </p:grpSpPr>
        <p:sp>
          <p:nvSpPr>
            <p:cNvPr id="8159" name="Google Shape;8159;p83"/>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83"/>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83"/>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83"/>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83"/>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83"/>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83"/>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6" name="Google Shape;8166;p83"/>
          <p:cNvGrpSpPr/>
          <p:nvPr/>
        </p:nvGrpSpPr>
        <p:grpSpPr>
          <a:xfrm>
            <a:off x="4881188" y="2894264"/>
            <a:ext cx="314662" cy="358971"/>
            <a:chOff x="-54793175" y="3198925"/>
            <a:chExt cx="279625" cy="319000"/>
          </a:xfrm>
        </p:grpSpPr>
        <p:sp>
          <p:nvSpPr>
            <p:cNvPr id="8167" name="Google Shape;8167;p83"/>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3"/>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83"/>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83"/>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83"/>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83"/>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3"/>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4" name="Google Shape;8174;p83"/>
          <p:cNvGrpSpPr/>
          <p:nvPr/>
        </p:nvGrpSpPr>
        <p:grpSpPr>
          <a:xfrm>
            <a:off x="4859020" y="3371455"/>
            <a:ext cx="358999" cy="342991"/>
            <a:chOff x="-54812875" y="3596675"/>
            <a:chExt cx="319025" cy="304800"/>
          </a:xfrm>
        </p:grpSpPr>
        <p:sp>
          <p:nvSpPr>
            <p:cNvPr id="8175" name="Google Shape;8175;p83"/>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83"/>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83"/>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83"/>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3"/>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83"/>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83"/>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82" name="Google Shape;8182;p83"/>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83"/>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84" name="Google Shape;8184;p83"/>
          <p:cNvGrpSpPr/>
          <p:nvPr/>
        </p:nvGrpSpPr>
        <p:grpSpPr>
          <a:xfrm>
            <a:off x="4881188" y="3827938"/>
            <a:ext cx="314662" cy="358099"/>
            <a:chOff x="-54793175" y="3982600"/>
            <a:chExt cx="279625" cy="318225"/>
          </a:xfrm>
        </p:grpSpPr>
        <p:sp>
          <p:nvSpPr>
            <p:cNvPr id="8185" name="Google Shape;8185;p83"/>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3"/>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83"/>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83"/>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3"/>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83"/>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3"/>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2" name="Google Shape;8192;p83"/>
          <p:cNvGrpSpPr/>
          <p:nvPr/>
        </p:nvGrpSpPr>
        <p:grpSpPr>
          <a:xfrm>
            <a:off x="7092647" y="2887174"/>
            <a:ext cx="314662" cy="358099"/>
            <a:chOff x="-52832000" y="3192625"/>
            <a:chExt cx="279625" cy="318225"/>
          </a:xfrm>
        </p:grpSpPr>
        <p:sp>
          <p:nvSpPr>
            <p:cNvPr id="8193" name="Google Shape;8193;p83"/>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3"/>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83"/>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83"/>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3"/>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83"/>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83"/>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3"/>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1" name="Google Shape;8201;p83"/>
          <p:cNvGrpSpPr/>
          <p:nvPr/>
        </p:nvGrpSpPr>
        <p:grpSpPr>
          <a:xfrm>
            <a:off x="7070492" y="3359048"/>
            <a:ext cx="358971" cy="357198"/>
            <a:chOff x="-52851675" y="3585650"/>
            <a:chExt cx="319000" cy="317425"/>
          </a:xfrm>
        </p:grpSpPr>
        <p:sp>
          <p:nvSpPr>
            <p:cNvPr id="8202" name="Google Shape;8202;p83"/>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3"/>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3"/>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83"/>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83"/>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83"/>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8" name="Google Shape;8208;p83"/>
          <p:cNvGrpSpPr/>
          <p:nvPr/>
        </p:nvGrpSpPr>
        <p:grpSpPr>
          <a:xfrm>
            <a:off x="7092647" y="3820849"/>
            <a:ext cx="314662" cy="358999"/>
            <a:chOff x="-52832000" y="3976300"/>
            <a:chExt cx="279625" cy="319025"/>
          </a:xfrm>
        </p:grpSpPr>
        <p:sp>
          <p:nvSpPr>
            <p:cNvPr id="8209" name="Google Shape;8209;p83"/>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83"/>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3"/>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83"/>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83"/>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4" name="Google Shape;8214;p83"/>
          <p:cNvGrpSpPr/>
          <p:nvPr/>
        </p:nvGrpSpPr>
        <p:grpSpPr>
          <a:xfrm>
            <a:off x="6209853" y="4275497"/>
            <a:ext cx="316434" cy="358099"/>
            <a:chOff x="-51633225" y="3198925"/>
            <a:chExt cx="281200" cy="318225"/>
          </a:xfrm>
        </p:grpSpPr>
        <p:sp>
          <p:nvSpPr>
            <p:cNvPr id="8215" name="Google Shape;8215;p83"/>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83"/>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3"/>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83"/>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83"/>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83"/>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83"/>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83"/>
          <p:cNvGrpSpPr/>
          <p:nvPr/>
        </p:nvGrpSpPr>
        <p:grpSpPr>
          <a:xfrm>
            <a:off x="6628676" y="1533418"/>
            <a:ext cx="365188" cy="357226"/>
            <a:chOff x="-56396775" y="3199700"/>
            <a:chExt cx="324525" cy="317450"/>
          </a:xfrm>
        </p:grpSpPr>
        <p:sp>
          <p:nvSpPr>
            <p:cNvPr id="8223" name="Google Shape;8223;p83"/>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3"/>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3"/>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83"/>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83"/>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83"/>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9" name="Google Shape;8229;p83"/>
          <p:cNvGrpSpPr/>
          <p:nvPr/>
        </p:nvGrpSpPr>
        <p:grpSpPr>
          <a:xfrm>
            <a:off x="6631771" y="1999353"/>
            <a:ext cx="358999" cy="335958"/>
            <a:chOff x="-56394425" y="3600600"/>
            <a:chExt cx="319025" cy="298550"/>
          </a:xfrm>
        </p:grpSpPr>
        <p:sp>
          <p:nvSpPr>
            <p:cNvPr id="8230" name="Google Shape;8230;p83"/>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83"/>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83"/>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83"/>
          <p:cNvGrpSpPr/>
          <p:nvPr/>
        </p:nvGrpSpPr>
        <p:grpSpPr>
          <a:xfrm>
            <a:off x="6662538" y="2430117"/>
            <a:ext cx="327068" cy="357198"/>
            <a:chOff x="-56379450" y="3983400"/>
            <a:chExt cx="290650" cy="317425"/>
          </a:xfrm>
        </p:grpSpPr>
        <p:sp>
          <p:nvSpPr>
            <p:cNvPr id="8234" name="Google Shape;8234;p83"/>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83"/>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83"/>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83"/>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83"/>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83"/>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83"/>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83"/>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2" name="Google Shape;8242;p83"/>
          <p:cNvGrpSpPr/>
          <p:nvPr/>
        </p:nvGrpSpPr>
        <p:grpSpPr>
          <a:xfrm>
            <a:off x="5326242" y="2894264"/>
            <a:ext cx="316434" cy="358971"/>
            <a:chOff x="-54401725" y="3198925"/>
            <a:chExt cx="281200" cy="319000"/>
          </a:xfrm>
        </p:grpSpPr>
        <p:sp>
          <p:nvSpPr>
            <p:cNvPr id="8243" name="Google Shape;8243;p83"/>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3"/>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3"/>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83"/>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83"/>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3"/>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83"/>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83"/>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83"/>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83"/>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83"/>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4" name="Google Shape;8254;p83"/>
          <p:cNvGrpSpPr/>
          <p:nvPr/>
        </p:nvGrpSpPr>
        <p:grpSpPr>
          <a:xfrm>
            <a:off x="5327128" y="3364365"/>
            <a:ext cx="314662" cy="358099"/>
            <a:chOff x="-54401725" y="3590375"/>
            <a:chExt cx="279625" cy="318225"/>
          </a:xfrm>
        </p:grpSpPr>
        <p:sp>
          <p:nvSpPr>
            <p:cNvPr id="8255" name="Google Shape;8255;p83"/>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3"/>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3"/>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83"/>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83"/>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83"/>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83"/>
          <p:cNvGrpSpPr/>
          <p:nvPr/>
        </p:nvGrpSpPr>
        <p:grpSpPr>
          <a:xfrm>
            <a:off x="5324920" y="3827938"/>
            <a:ext cx="319079" cy="358099"/>
            <a:chOff x="-54403300" y="3982600"/>
            <a:chExt cx="283550" cy="318225"/>
          </a:xfrm>
        </p:grpSpPr>
        <p:sp>
          <p:nvSpPr>
            <p:cNvPr id="8262" name="Google Shape;8262;p83"/>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3"/>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83"/>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83"/>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83"/>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83"/>
          <p:cNvGrpSpPr/>
          <p:nvPr/>
        </p:nvGrpSpPr>
        <p:grpSpPr>
          <a:xfrm>
            <a:off x="7512313" y="2889172"/>
            <a:ext cx="356298" cy="356973"/>
            <a:chOff x="-52458650" y="3194400"/>
            <a:chExt cx="316625" cy="317225"/>
          </a:xfrm>
        </p:grpSpPr>
        <p:sp>
          <p:nvSpPr>
            <p:cNvPr id="8268" name="Google Shape;8268;p83"/>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83"/>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83"/>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83"/>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83"/>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83"/>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83"/>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3"/>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6" name="Google Shape;8276;p83"/>
          <p:cNvGrpSpPr/>
          <p:nvPr/>
        </p:nvGrpSpPr>
        <p:grpSpPr>
          <a:xfrm>
            <a:off x="7521611" y="3358148"/>
            <a:ext cx="337703" cy="357845"/>
            <a:chOff x="-52450000" y="3584850"/>
            <a:chExt cx="300100" cy="318000"/>
          </a:xfrm>
        </p:grpSpPr>
        <p:sp>
          <p:nvSpPr>
            <p:cNvPr id="8277" name="Google Shape;8277;p83"/>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83"/>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83"/>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83"/>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83"/>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83"/>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83"/>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4" name="Google Shape;8284;p83"/>
          <p:cNvGrpSpPr/>
          <p:nvPr/>
        </p:nvGrpSpPr>
        <p:grpSpPr>
          <a:xfrm>
            <a:off x="7533131" y="3822621"/>
            <a:ext cx="314662" cy="357226"/>
            <a:chOff x="-52440550" y="3977875"/>
            <a:chExt cx="279625" cy="317450"/>
          </a:xfrm>
        </p:grpSpPr>
        <p:sp>
          <p:nvSpPr>
            <p:cNvPr id="8285" name="Google Shape;8285;p83"/>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83"/>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83"/>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83"/>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3"/>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83"/>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83"/>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83"/>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83"/>
          <p:cNvGrpSpPr/>
          <p:nvPr/>
        </p:nvGrpSpPr>
        <p:grpSpPr>
          <a:xfrm>
            <a:off x="6645066" y="4278827"/>
            <a:ext cx="314662" cy="358999"/>
            <a:chOff x="-51623775" y="3584850"/>
            <a:chExt cx="279625" cy="319025"/>
          </a:xfrm>
        </p:grpSpPr>
        <p:sp>
          <p:nvSpPr>
            <p:cNvPr id="8294" name="Google Shape;8294;p83"/>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83"/>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83"/>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83"/>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83"/>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83"/>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83"/>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83"/>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83"/>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CFA3D0-71D8-4278-A6AD-D9AA3E6C0122}"/>
              </a:ext>
            </a:extLst>
          </p:cNvPr>
          <p:cNvSpPr>
            <a:spLocks noGrp="1"/>
          </p:cNvSpPr>
          <p:nvPr>
            <p:ph type="title"/>
          </p:nvPr>
        </p:nvSpPr>
        <p:spPr>
          <a:xfrm>
            <a:off x="633412" y="2271519"/>
            <a:ext cx="7886700" cy="2139553"/>
          </a:xfrm>
        </p:spPr>
        <p:txBody>
          <a:bodyPr/>
          <a:lstStyle/>
          <a:p>
            <a:r>
              <a:rPr lang="nl-BE" dirty="0"/>
              <a:t>Update posities</a:t>
            </a:r>
          </a:p>
        </p:txBody>
      </p:sp>
      <p:sp>
        <p:nvSpPr>
          <p:cNvPr id="3" name="Tijdelijke aanduiding voor tekst 2">
            <a:extLst>
              <a:ext uri="{FF2B5EF4-FFF2-40B4-BE49-F238E27FC236}">
                <a16:creationId xmlns:a16="http://schemas.microsoft.com/office/drawing/2014/main" id="{CBC68B05-3660-4CF7-9182-EF74E7F3F5D7}"/>
              </a:ext>
            </a:extLst>
          </p:cNvPr>
          <p:cNvSpPr>
            <a:spLocks noGrp="1"/>
          </p:cNvSpPr>
          <p:nvPr>
            <p:ph type="body" idx="1"/>
          </p:nvPr>
        </p:nvSpPr>
        <p:spPr/>
        <p:txBody>
          <a:bodyPr/>
          <a:lstStyle/>
          <a:p>
            <a:endParaRPr lang="nl-BE" dirty="0"/>
          </a:p>
        </p:txBody>
      </p:sp>
      <p:pic>
        <p:nvPicPr>
          <p:cNvPr id="4" name="Picture 2" descr="Afbeeldingsresultaat voor game loop">
            <a:extLst>
              <a:ext uri="{FF2B5EF4-FFF2-40B4-BE49-F238E27FC236}">
                <a16:creationId xmlns:a16="http://schemas.microsoft.com/office/drawing/2014/main" id="{5813A8CB-E48D-4D8D-B63F-EDAE63B0C0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95" y="-66502"/>
            <a:ext cx="8622616" cy="2827223"/>
          </a:xfrm>
          <a:prstGeom prst="rect">
            <a:avLst/>
          </a:prstGeom>
          <a:noFill/>
          <a:extLst>
            <a:ext uri="{909E8E84-426E-40DD-AFC4-6F175D3DCCD1}">
              <a14:hiddenFill xmlns:a14="http://schemas.microsoft.com/office/drawing/2010/main">
                <a:solidFill>
                  <a:srgbClr val="FFFFFF"/>
                </a:solidFill>
              </a14:hiddenFill>
            </a:ext>
          </a:extLst>
        </p:spPr>
      </p:pic>
      <p:sp>
        <p:nvSpPr>
          <p:cNvPr id="5" name="Rechthoek 4">
            <a:extLst>
              <a:ext uri="{FF2B5EF4-FFF2-40B4-BE49-F238E27FC236}">
                <a16:creationId xmlns:a16="http://schemas.microsoft.com/office/drawing/2014/main" id="{6FEB5C25-0F83-4ACF-A879-2E3B49832A0C}"/>
              </a:ext>
            </a:extLst>
          </p:cNvPr>
          <p:cNvSpPr/>
          <p:nvPr/>
        </p:nvSpPr>
        <p:spPr>
          <a:xfrm>
            <a:off x="3001488" y="213756"/>
            <a:ext cx="2039588" cy="187927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Tree>
    <p:extLst>
      <p:ext uri="{BB962C8B-B14F-4D97-AF65-F5344CB8AC3E}">
        <p14:creationId xmlns:p14="http://schemas.microsoft.com/office/powerpoint/2010/main" val="9810335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06"/>
        <p:cNvGrpSpPr/>
        <p:nvPr/>
      </p:nvGrpSpPr>
      <p:grpSpPr>
        <a:xfrm>
          <a:off x="0" y="0"/>
          <a:ext cx="0" cy="0"/>
          <a:chOff x="0" y="0"/>
          <a:chExt cx="0" cy="0"/>
        </a:xfrm>
      </p:grpSpPr>
      <p:sp>
        <p:nvSpPr>
          <p:cNvPr id="8307" name="Google Shape;8307;p84"/>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308" name="Google Shape;8308;p84"/>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309" name="Google Shape;8309;p84"/>
          <p:cNvGrpSpPr/>
          <p:nvPr/>
        </p:nvGrpSpPr>
        <p:grpSpPr>
          <a:xfrm>
            <a:off x="885675" y="1539249"/>
            <a:ext cx="276003" cy="357300"/>
            <a:chOff x="-50469125" y="3183175"/>
            <a:chExt cx="233150" cy="301825"/>
          </a:xfrm>
        </p:grpSpPr>
        <p:sp>
          <p:nvSpPr>
            <p:cNvPr id="8310" name="Google Shape;8310;p84"/>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84"/>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84"/>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3" name="Google Shape;8313;p84"/>
          <p:cNvGrpSpPr/>
          <p:nvPr/>
        </p:nvGrpSpPr>
        <p:grpSpPr>
          <a:xfrm>
            <a:off x="845574" y="1974651"/>
            <a:ext cx="356205" cy="355288"/>
            <a:chOff x="-50504575" y="3550975"/>
            <a:chExt cx="300900" cy="300125"/>
          </a:xfrm>
        </p:grpSpPr>
        <p:sp>
          <p:nvSpPr>
            <p:cNvPr id="8314" name="Google Shape;8314;p84"/>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84"/>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84"/>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84"/>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84"/>
          <p:cNvGrpSpPr/>
          <p:nvPr/>
        </p:nvGrpSpPr>
        <p:grpSpPr>
          <a:xfrm>
            <a:off x="845574" y="2412893"/>
            <a:ext cx="356205" cy="354341"/>
            <a:chOff x="-50503000" y="3921175"/>
            <a:chExt cx="300900" cy="299325"/>
          </a:xfrm>
        </p:grpSpPr>
        <p:sp>
          <p:nvSpPr>
            <p:cNvPr id="8319" name="Google Shape;8319;p84"/>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84"/>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84"/>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84"/>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84"/>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4" name="Google Shape;8324;p84"/>
          <p:cNvGrpSpPr/>
          <p:nvPr/>
        </p:nvGrpSpPr>
        <p:grpSpPr>
          <a:xfrm>
            <a:off x="3049627" y="1558811"/>
            <a:ext cx="355258" cy="356205"/>
            <a:chOff x="-48630025" y="3199700"/>
            <a:chExt cx="300100" cy="300900"/>
          </a:xfrm>
        </p:grpSpPr>
        <p:sp>
          <p:nvSpPr>
            <p:cNvPr id="8325" name="Google Shape;8325;p84"/>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84"/>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84"/>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8" name="Google Shape;8328;p84"/>
          <p:cNvGrpSpPr/>
          <p:nvPr/>
        </p:nvGrpSpPr>
        <p:grpSpPr>
          <a:xfrm>
            <a:off x="3049627" y="1996107"/>
            <a:ext cx="355258" cy="355258"/>
            <a:chOff x="-48630025" y="3569100"/>
            <a:chExt cx="300100" cy="300100"/>
          </a:xfrm>
        </p:grpSpPr>
        <p:sp>
          <p:nvSpPr>
            <p:cNvPr id="8329" name="Google Shape;8329;p84"/>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84"/>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84"/>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84"/>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84"/>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84"/>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84"/>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84"/>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84"/>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84"/>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9" name="Google Shape;8339;p84"/>
          <p:cNvGrpSpPr/>
          <p:nvPr/>
        </p:nvGrpSpPr>
        <p:grpSpPr>
          <a:xfrm>
            <a:off x="3050101" y="2433403"/>
            <a:ext cx="354311" cy="353394"/>
            <a:chOff x="-48629225" y="3938500"/>
            <a:chExt cx="299300" cy="298525"/>
          </a:xfrm>
        </p:grpSpPr>
        <p:sp>
          <p:nvSpPr>
            <p:cNvPr id="8340" name="Google Shape;8340;p84"/>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84"/>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84"/>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84"/>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4" name="Google Shape;8344;p84"/>
          <p:cNvGrpSpPr/>
          <p:nvPr/>
        </p:nvGrpSpPr>
        <p:grpSpPr>
          <a:xfrm>
            <a:off x="1785504" y="2904744"/>
            <a:ext cx="311458" cy="354341"/>
            <a:chOff x="-46762575" y="3200500"/>
            <a:chExt cx="263100" cy="299325"/>
          </a:xfrm>
        </p:grpSpPr>
        <p:sp>
          <p:nvSpPr>
            <p:cNvPr id="8345" name="Google Shape;8345;p84"/>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84"/>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84"/>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4"/>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4"/>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0" name="Google Shape;8350;p84"/>
          <p:cNvGrpSpPr/>
          <p:nvPr/>
        </p:nvGrpSpPr>
        <p:grpSpPr>
          <a:xfrm>
            <a:off x="1763589" y="3363466"/>
            <a:ext cx="355288" cy="312375"/>
            <a:chOff x="-46779900" y="3588000"/>
            <a:chExt cx="300125" cy="263875"/>
          </a:xfrm>
        </p:grpSpPr>
        <p:sp>
          <p:nvSpPr>
            <p:cNvPr id="8351" name="Google Shape;8351;p84"/>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4"/>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84"/>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84"/>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5" name="Google Shape;8355;p84"/>
          <p:cNvGrpSpPr/>
          <p:nvPr/>
        </p:nvGrpSpPr>
        <p:grpSpPr>
          <a:xfrm>
            <a:off x="1764062" y="3778388"/>
            <a:ext cx="354341" cy="353394"/>
            <a:chOff x="-46779100" y="3938500"/>
            <a:chExt cx="299325" cy="298525"/>
          </a:xfrm>
        </p:grpSpPr>
        <p:sp>
          <p:nvSpPr>
            <p:cNvPr id="8356" name="Google Shape;8356;p84"/>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84"/>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8" name="Google Shape;8358;p84"/>
          <p:cNvGrpSpPr/>
          <p:nvPr/>
        </p:nvGrpSpPr>
        <p:grpSpPr>
          <a:xfrm>
            <a:off x="3971800" y="2911255"/>
            <a:ext cx="355258" cy="355288"/>
            <a:chOff x="-44924250" y="3206000"/>
            <a:chExt cx="300100" cy="300125"/>
          </a:xfrm>
        </p:grpSpPr>
        <p:sp>
          <p:nvSpPr>
            <p:cNvPr id="8359" name="Google Shape;8359;p84"/>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84"/>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84"/>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84"/>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84"/>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4" name="Google Shape;8364;p84"/>
          <p:cNvGrpSpPr/>
          <p:nvPr/>
        </p:nvGrpSpPr>
        <p:grpSpPr>
          <a:xfrm>
            <a:off x="1286286" y="1539249"/>
            <a:ext cx="355258" cy="355258"/>
            <a:chOff x="-50134375" y="3183175"/>
            <a:chExt cx="300100" cy="300100"/>
          </a:xfrm>
        </p:grpSpPr>
        <p:sp>
          <p:nvSpPr>
            <p:cNvPr id="8365" name="Google Shape;8365;p84"/>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84"/>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84"/>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84"/>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84"/>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84"/>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84"/>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84"/>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4"/>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84"/>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5" name="Google Shape;8375;p84"/>
          <p:cNvGrpSpPr/>
          <p:nvPr/>
        </p:nvGrpSpPr>
        <p:grpSpPr>
          <a:xfrm>
            <a:off x="1286286" y="1974651"/>
            <a:ext cx="355258" cy="355288"/>
            <a:chOff x="-50134375" y="3550975"/>
            <a:chExt cx="300100" cy="300125"/>
          </a:xfrm>
        </p:grpSpPr>
        <p:sp>
          <p:nvSpPr>
            <p:cNvPr id="8376" name="Google Shape;8376;p84"/>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84"/>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8" name="Google Shape;8378;p84"/>
          <p:cNvGrpSpPr/>
          <p:nvPr/>
        </p:nvGrpSpPr>
        <p:grpSpPr>
          <a:xfrm>
            <a:off x="1286286" y="2412183"/>
            <a:ext cx="355258" cy="355051"/>
            <a:chOff x="-50134375" y="3920575"/>
            <a:chExt cx="300100" cy="299925"/>
          </a:xfrm>
        </p:grpSpPr>
        <p:sp>
          <p:nvSpPr>
            <p:cNvPr id="8379" name="Google Shape;8379;p84"/>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84"/>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84"/>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84"/>
          <p:cNvGrpSpPr/>
          <p:nvPr/>
        </p:nvGrpSpPr>
        <p:grpSpPr>
          <a:xfrm>
            <a:off x="3497010" y="1559758"/>
            <a:ext cx="357123" cy="355258"/>
            <a:chOff x="-48262200" y="3200500"/>
            <a:chExt cx="301675" cy="300100"/>
          </a:xfrm>
        </p:grpSpPr>
        <p:sp>
          <p:nvSpPr>
            <p:cNvPr id="8383" name="Google Shape;8383;p84"/>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84"/>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84"/>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84"/>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84"/>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84"/>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4"/>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84"/>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84"/>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2" name="Google Shape;8392;p84"/>
          <p:cNvGrpSpPr/>
          <p:nvPr/>
        </p:nvGrpSpPr>
        <p:grpSpPr>
          <a:xfrm>
            <a:off x="3526383" y="1996847"/>
            <a:ext cx="298377" cy="354519"/>
            <a:chOff x="-48233050" y="3569725"/>
            <a:chExt cx="252050" cy="299475"/>
          </a:xfrm>
        </p:grpSpPr>
        <p:sp>
          <p:nvSpPr>
            <p:cNvPr id="8393" name="Google Shape;8393;p84"/>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84"/>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84"/>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6" name="Google Shape;8396;p84"/>
          <p:cNvGrpSpPr/>
          <p:nvPr/>
        </p:nvGrpSpPr>
        <p:grpSpPr>
          <a:xfrm>
            <a:off x="3550148" y="2430591"/>
            <a:ext cx="250847" cy="358070"/>
            <a:chOff x="-48216525" y="3936125"/>
            <a:chExt cx="211900" cy="302475"/>
          </a:xfrm>
        </p:grpSpPr>
        <p:sp>
          <p:nvSpPr>
            <p:cNvPr id="8397" name="Google Shape;8397;p84"/>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84"/>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84"/>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84"/>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1" name="Google Shape;8401;p84"/>
          <p:cNvGrpSpPr/>
          <p:nvPr/>
        </p:nvGrpSpPr>
        <p:grpSpPr>
          <a:xfrm>
            <a:off x="2205866" y="2905661"/>
            <a:ext cx="355258" cy="355288"/>
            <a:chOff x="-46410500" y="3201275"/>
            <a:chExt cx="300100" cy="300125"/>
          </a:xfrm>
        </p:grpSpPr>
        <p:sp>
          <p:nvSpPr>
            <p:cNvPr id="8402" name="Google Shape;8402;p84"/>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84"/>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84"/>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84"/>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84"/>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7" name="Google Shape;8407;p84"/>
          <p:cNvGrpSpPr/>
          <p:nvPr/>
        </p:nvGrpSpPr>
        <p:grpSpPr>
          <a:xfrm>
            <a:off x="2205866" y="3341092"/>
            <a:ext cx="355258" cy="356205"/>
            <a:chOff x="-46409700" y="3569100"/>
            <a:chExt cx="300100" cy="300900"/>
          </a:xfrm>
        </p:grpSpPr>
        <p:sp>
          <p:nvSpPr>
            <p:cNvPr id="8408" name="Google Shape;8408;p84"/>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84"/>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84"/>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84"/>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84"/>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3" name="Google Shape;8413;p84"/>
          <p:cNvGrpSpPr/>
          <p:nvPr/>
        </p:nvGrpSpPr>
        <p:grpSpPr>
          <a:xfrm>
            <a:off x="2193747" y="3776524"/>
            <a:ext cx="379497" cy="358070"/>
            <a:chOff x="-46422300" y="3936925"/>
            <a:chExt cx="320575" cy="302475"/>
          </a:xfrm>
        </p:grpSpPr>
        <p:sp>
          <p:nvSpPr>
            <p:cNvPr id="8414" name="Google Shape;8414;p84"/>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84"/>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6" name="Google Shape;8416;p84"/>
          <p:cNvGrpSpPr/>
          <p:nvPr/>
        </p:nvGrpSpPr>
        <p:grpSpPr>
          <a:xfrm>
            <a:off x="3971326" y="3330852"/>
            <a:ext cx="356205" cy="355258"/>
            <a:chOff x="-44914800" y="3560450"/>
            <a:chExt cx="300900" cy="300100"/>
          </a:xfrm>
        </p:grpSpPr>
        <p:sp>
          <p:nvSpPr>
            <p:cNvPr id="8417" name="Google Shape;8417;p84"/>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84"/>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84"/>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84"/>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84"/>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2" name="Google Shape;8422;p84"/>
          <p:cNvGrpSpPr/>
          <p:nvPr/>
        </p:nvGrpSpPr>
        <p:grpSpPr>
          <a:xfrm>
            <a:off x="1726378" y="1539486"/>
            <a:ext cx="354311" cy="354104"/>
            <a:chOff x="-49764975" y="3183375"/>
            <a:chExt cx="299300" cy="299125"/>
          </a:xfrm>
        </p:grpSpPr>
        <p:sp>
          <p:nvSpPr>
            <p:cNvPr id="8423" name="Google Shape;8423;p84"/>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84"/>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84"/>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84"/>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84"/>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84"/>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84"/>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84"/>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84"/>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2" name="Google Shape;8432;p84"/>
          <p:cNvGrpSpPr/>
          <p:nvPr/>
        </p:nvGrpSpPr>
        <p:grpSpPr>
          <a:xfrm>
            <a:off x="1726378" y="1974947"/>
            <a:ext cx="354311" cy="355909"/>
            <a:chOff x="-49764975" y="3551225"/>
            <a:chExt cx="299300" cy="300650"/>
          </a:xfrm>
        </p:grpSpPr>
        <p:sp>
          <p:nvSpPr>
            <p:cNvPr id="8433" name="Google Shape;8433;p84"/>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84"/>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84"/>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84"/>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84"/>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84"/>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84"/>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84"/>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84"/>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84"/>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84"/>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4" name="Google Shape;8444;p84"/>
          <p:cNvGrpSpPr/>
          <p:nvPr/>
        </p:nvGrpSpPr>
        <p:grpSpPr>
          <a:xfrm>
            <a:off x="1724040" y="2411710"/>
            <a:ext cx="358987" cy="355525"/>
            <a:chOff x="-49766550" y="3920175"/>
            <a:chExt cx="303250" cy="300325"/>
          </a:xfrm>
        </p:grpSpPr>
        <p:sp>
          <p:nvSpPr>
            <p:cNvPr id="8445" name="Google Shape;8445;p84"/>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84"/>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84"/>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84"/>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9" name="Google Shape;8449;p84"/>
          <p:cNvGrpSpPr/>
          <p:nvPr/>
        </p:nvGrpSpPr>
        <p:grpSpPr>
          <a:xfrm>
            <a:off x="3939571" y="1559758"/>
            <a:ext cx="357123" cy="354341"/>
            <a:chOff x="-47892800" y="3200500"/>
            <a:chExt cx="301675" cy="299325"/>
          </a:xfrm>
        </p:grpSpPr>
        <p:sp>
          <p:nvSpPr>
            <p:cNvPr id="8450" name="Google Shape;8450;p84"/>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84"/>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84"/>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84"/>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84"/>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4"/>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6" name="Google Shape;8456;p84"/>
          <p:cNvGrpSpPr/>
          <p:nvPr/>
        </p:nvGrpSpPr>
        <p:grpSpPr>
          <a:xfrm>
            <a:off x="4003437" y="1996107"/>
            <a:ext cx="229391" cy="355258"/>
            <a:chOff x="-47839250" y="3569100"/>
            <a:chExt cx="193775" cy="300100"/>
          </a:xfrm>
        </p:grpSpPr>
        <p:sp>
          <p:nvSpPr>
            <p:cNvPr id="8457" name="Google Shape;8457;p84"/>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84"/>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84"/>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84"/>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84"/>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84"/>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3" name="Google Shape;8463;p84"/>
          <p:cNvGrpSpPr/>
          <p:nvPr/>
        </p:nvGrpSpPr>
        <p:grpSpPr>
          <a:xfrm>
            <a:off x="3940503" y="2432456"/>
            <a:ext cx="355258" cy="356205"/>
            <a:chOff x="-47892800" y="3937700"/>
            <a:chExt cx="300100" cy="300900"/>
          </a:xfrm>
        </p:grpSpPr>
        <p:sp>
          <p:nvSpPr>
            <p:cNvPr id="8464" name="Google Shape;8464;p84"/>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84"/>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84"/>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84"/>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84"/>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84"/>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84"/>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84"/>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2" name="Google Shape;8472;p84"/>
          <p:cNvGrpSpPr/>
          <p:nvPr/>
        </p:nvGrpSpPr>
        <p:grpSpPr>
          <a:xfrm>
            <a:off x="2645798" y="2926170"/>
            <a:ext cx="355258" cy="311458"/>
            <a:chOff x="-46042675" y="3218600"/>
            <a:chExt cx="300100" cy="263100"/>
          </a:xfrm>
        </p:grpSpPr>
        <p:sp>
          <p:nvSpPr>
            <p:cNvPr id="8473" name="Google Shape;8473;p84"/>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4"/>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4"/>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84"/>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84"/>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84"/>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9" name="Google Shape;8479;p84"/>
          <p:cNvGrpSpPr/>
          <p:nvPr/>
        </p:nvGrpSpPr>
        <p:grpSpPr>
          <a:xfrm>
            <a:off x="2645798" y="3340619"/>
            <a:ext cx="355258" cy="323118"/>
            <a:chOff x="-46042675" y="3568700"/>
            <a:chExt cx="300100" cy="272950"/>
          </a:xfrm>
        </p:grpSpPr>
        <p:sp>
          <p:nvSpPr>
            <p:cNvPr id="8480" name="Google Shape;8480;p84"/>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84"/>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84"/>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84"/>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4" name="Google Shape;8484;p84"/>
          <p:cNvGrpSpPr/>
          <p:nvPr/>
        </p:nvGrpSpPr>
        <p:grpSpPr>
          <a:xfrm>
            <a:off x="2687749" y="3777589"/>
            <a:ext cx="271357" cy="356057"/>
            <a:chOff x="-46007225" y="3937825"/>
            <a:chExt cx="229225" cy="300775"/>
          </a:xfrm>
        </p:grpSpPr>
        <p:sp>
          <p:nvSpPr>
            <p:cNvPr id="8485" name="Google Shape;8485;p84"/>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84"/>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84"/>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84"/>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84"/>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84"/>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84"/>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84"/>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84"/>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84"/>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5" name="Google Shape;8495;p84"/>
          <p:cNvGrpSpPr/>
          <p:nvPr/>
        </p:nvGrpSpPr>
        <p:grpSpPr>
          <a:xfrm>
            <a:off x="3993241" y="3767675"/>
            <a:ext cx="312375" cy="357596"/>
            <a:chOff x="-44895900" y="3929450"/>
            <a:chExt cx="263875" cy="302075"/>
          </a:xfrm>
        </p:grpSpPr>
        <p:sp>
          <p:nvSpPr>
            <p:cNvPr id="8496" name="Google Shape;8496;p84"/>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84"/>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84"/>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84"/>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84"/>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84"/>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84"/>
          <p:cNvGrpSpPr/>
          <p:nvPr/>
        </p:nvGrpSpPr>
        <p:grpSpPr>
          <a:xfrm>
            <a:off x="2167060" y="1550436"/>
            <a:ext cx="356205" cy="332885"/>
            <a:chOff x="-49397175" y="3192625"/>
            <a:chExt cx="300900" cy="281200"/>
          </a:xfrm>
        </p:grpSpPr>
        <p:sp>
          <p:nvSpPr>
            <p:cNvPr id="8503" name="Google Shape;8503;p84"/>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84"/>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84"/>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84"/>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84"/>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84"/>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84"/>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84"/>
          <p:cNvGrpSpPr/>
          <p:nvPr/>
        </p:nvGrpSpPr>
        <p:grpSpPr>
          <a:xfrm>
            <a:off x="2193163" y="1974651"/>
            <a:ext cx="304000" cy="356205"/>
            <a:chOff x="-49375900" y="3550975"/>
            <a:chExt cx="256800" cy="300900"/>
          </a:xfrm>
        </p:grpSpPr>
        <p:sp>
          <p:nvSpPr>
            <p:cNvPr id="8511" name="Google Shape;8511;p84"/>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84"/>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84"/>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84"/>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84"/>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84"/>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84"/>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84"/>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84"/>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84"/>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84"/>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2" name="Google Shape;8522;p84"/>
          <p:cNvGrpSpPr/>
          <p:nvPr/>
        </p:nvGrpSpPr>
        <p:grpSpPr>
          <a:xfrm>
            <a:off x="2188516" y="2411946"/>
            <a:ext cx="313293" cy="356205"/>
            <a:chOff x="-49378250" y="3920375"/>
            <a:chExt cx="264650" cy="300900"/>
          </a:xfrm>
        </p:grpSpPr>
        <p:sp>
          <p:nvSpPr>
            <p:cNvPr id="8523" name="Google Shape;8523;p84"/>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84"/>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84"/>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84"/>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84"/>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84"/>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84"/>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0" name="Google Shape;8530;p84"/>
          <p:cNvGrpSpPr/>
          <p:nvPr/>
        </p:nvGrpSpPr>
        <p:grpSpPr>
          <a:xfrm>
            <a:off x="907504" y="2904744"/>
            <a:ext cx="312375" cy="357123"/>
            <a:chOff x="-47505300" y="3200500"/>
            <a:chExt cx="263875" cy="301675"/>
          </a:xfrm>
        </p:grpSpPr>
        <p:sp>
          <p:nvSpPr>
            <p:cNvPr id="8531" name="Google Shape;8531;p84"/>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84"/>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84"/>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84"/>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84"/>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84"/>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84"/>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84"/>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84"/>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84"/>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84"/>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84"/>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84"/>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4" name="Google Shape;8544;p84"/>
          <p:cNvGrpSpPr/>
          <p:nvPr/>
        </p:nvGrpSpPr>
        <p:grpSpPr>
          <a:xfrm>
            <a:off x="885604" y="3341092"/>
            <a:ext cx="356176" cy="355051"/>
            <a:chOff x="-47524975" y="3569100"/>
            <a:chExt cx="300875" cy="299925"/>
          </a:xfrm>
        </p:grpSpPr>
        <p:sp>
          <p:nvSpPr>
            <p:cNvPr id="8545" name="Google Shape;8545;p84"/>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84"/>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84"/>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84"/>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84"/>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0" name="Google Shape;8550;p84"/>
          <p:cNvGrpSpPr/>
          <p:nvPr/>
        </p:nvGrpSpPr>
        <p:grpSpPr>
          <a:xfrm>
            <a:off x="886062" y="3820354"/>
            <a:ext cx="355258" cy="270410"/>
            <a:chOff x="-47523400" y="3973950"/>
            <a:chExt cx="300100" cy="228425"/>
          </a:xfrm>
        </p:grpSpPr>
        <p:sp>
          <p:nvSpPr>
            <p:cNvPr id="8551" name="Google Shape;8551;p84"/>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84"/>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84"/>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84"/>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84"/>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6" name="Google Shape;8556;p84"/>
          <p:cNvGrpSpPr/>
          <p:nvPr/>
        </p:nvGrpSpPr>
        <p:grpSpPr>
          <a:xfrm>
            <a:off x="3091183" y="2903353"/>
            <a:ext cx="354341" cy="357596"/>
            <a:chOff x="-45673275" y="3199325"/>
            <a:chExt cx="299325" cy="302075"/>
          </a:xfrm>
        </p:grpSpPr>
        <p:sp>
          <p:nvSpPr>
            <p:cNvPr id="8557" name="Google Shape;8557;p84"/>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84"/>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84"/>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0" name="Google Shape;8560;p84"/>
          <p:cNvGrpSpPr/>
          <p:nvPr/>
        </p:nvGrpSpPr>
        <p:grpSpPr>
          <a:xfrm>
            <a:off x="3090251" y="3361602"/>
            <a:ext cx="356205" cy="314240"/>
            <a:chOff x="-45674075" y="3586425"/>
            <a:chExt cx="300900" cy="265450"/>
          </a:xfrm>
        </p:grpSpPr>
        <p:sp>
          <p:nvSpPr>
            <p:cNvPr id="8561" name="Google Shape;8561;p84"/>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84"/>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3" name="Google Shape;8563;p84"/>
          <p:cNvGrpSpPr/>
          <p:nvPr/>
        </p:nvGrpSpPr>
        <p:grpSpPr>
          <a:xfrm>
            <a:off x="3091183" y="3777441"/>
            <a:ext cx="354341" cy="356205"/>
            <a:chOff x="-45673275" y="3937700"/>
            <a:chExt cx="299325" cy="300900"/>
          </a:xfrm>
        </p:grpSpPr>
        <p:sp>
          <p:nvSpPr>
            <p:cNvPr id="8564" name="Google Shape;8564;p84"/>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84"/>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84"/>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84"/>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84"/>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84"/>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0" name="Google Shape;8570;p84"/>
          <p:cNvGrpSpPr/>
          <p:nvPr/>
        </p:nvGrpSpPr>
        <p:grpSpPr>
          <a:xfrm>
            <a:off x="2205349" y="4270225"/>
            <a:ext cx="356205" cy="356205"/>
            <a:chOff x="-44512325" y="3176075"/>
            <a:chExt cx="300900" cy="300900"/>
          </a:xfrm>
        </p:grpSpPr>
        <p:sp>
          <p:nvSpPr>
            <p:cNvPr id="8571" name="Google Shape;8571;p84"/>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84"/>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84"/>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4" name="Google Shape;8574;p84"/>
          <p:cNvGrpSpPr/>
          <p:nvPr/>
        </p:nvGrpSpPr>
        <p:grpSpPr>
          <a:xfrm>
            <a:off x="2608689" y="1539249"/>
            <a:ext cx="354341" cy="354341"/>
            <a:chOff x="-49027775" y="3183175"/>
            <a:chExt cx="299325" cy="299325"/>
          </a:xfrm>
        </p:grpSpPr>
        <p:sp>
          <p:nvSpPr>
            <p:cNvPr id="8575" name="Google Shape;8575;p84"/>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84"/>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84"/>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84"/>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9" name="Google Shape;8579;p84"/>
          <p:cNvGrpSpPr/>
          <p:nvPr/>
        </p:nvGrpSpPr>
        <p:grpSpPr>
          <a:xfrm>
            <a:off x="2608230" y="1974651"/>
            <a:ext cx="355258" cy="357152"/>
            <a:chOff x="-49027775" y="3550975"/>
            <a:chExt cx="300100" cy="301700"/>
          </a:xfrm>
        </p:grpSpPr>
        <p:sp>
          <p:nvSpPr>
            <p:cNvPr id="8580" name="Google Shape;8580;p84"/>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84"/>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84"/>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84"/>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84"/>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84"/>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84"/>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84"/>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84"/>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84"/>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0" name="Google Shape;8590;p84"/>
          <p:cNvGrpSpPr/>
          <p:nvPr/>
        </p:nvGrpSpPr>
        <p:grpSpPr>
          <a:xfrm>
            <a:off x="2606306" y="2411710"/>
            <a:ext cx="359106" cy="355525"/>
            <a:chOff x="-49031025" y="3920175"/>
            <a:chExt cx="303350" cy="300325"/>
          </a:xfrm>
        </p:grpSpPr>
        <p:sp>
          <p:nvSpPr>
            <p:cNvPr id="8591" name="Google Shape;8591;p84"/>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84"/>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84"/>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84"/>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84"/>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84"/>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7" name="Google Shape;8597;p84"/>
          <p:cNvGrpSpPr/>
          <p:nvPr/>
        </p:nvGrpSpPr>
        <p:grpSpPr>
          <a:xfrm>
            <a:off x="1322411" y="2904744"/>
            <a:ext cx="356176" cy="354341"/>
            <a:chOff x="-47155575" y="3200500"/>
            <a:chExt cx="300875" cy="299325"/>
          </a:xfrm>
        </p:grpSpPr>
        <p:sp>
          <p:nvSpPr>
            <p:cNvPr id="8598" name="Google Shape;8598;p84"/>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84"/>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84"/>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84"/>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84"/>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84"/>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4" name="Google Shape;8604;p84"/>
          <p:cNvGrpSpPr/>
          <p:nvPr/>
        </p:nvGrpSpPr>
        <p:grpSpPr>
          <a:xfrm>
            <a:off x="1322870" y="3341092"/>
            <a:ext cx="355258" cy="355258"/>
            <a:chOff x="-47154800" y="3569100"/>
            <a:chExt cx="300100" cy="300100"/>
          </a:xfrm>
        </p:grpSpPr>
        <p:sp>
          <p:nvSpPr>
            <p:cNvPr id="8605" name="Google Shape;8605;p84"/>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84"/>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84"/>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84"/>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84"/>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84"/>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1" name="Google Shape;8611;p84"/>
          <p:cNvGrpSpPr/>
          <p:nvPr/>
        </p:nvGrpSpPr>
        <p:grpSpPr>
          <a:xfrm>
            <a:off x="1323343" y="3779305"/>
            <a:ext cx="354311" cy="353423"/>
            <a:chOff x="-47154000" y="3939275"/>
            <a:chExt cx="299300" cy="298550"/>
          </a:xfrm>
        </p:grpSpPr>
        <p:sp>
          <p:nvSpPr>
            <p:cNvPr id="8612" name="Google Shape;8612;p84"/>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84"/>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84"/>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84"/>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6" name="Google Shape;8616;p84"/>
          <p:cNvGrpSpPr/>
          <p:nvPr/>
        </p:nvGrpSpPr>
        <p:grpSpPr>
          <a:xfrm>
            <a:off x="3548633" y="2904744"/>
            <a:ext cx="312375" cy="354341"/>
            <a:chOff x="-45286550" y="3200500"/>
            <a:chExt cx="263875" cy="299325"/>
          </a:xfrm>
        </p:grpSpPr>
        <p:sp>
          <p:nvSpPr>
            <p:cNvPr id="8617" name="Google Shape;8617;p84"/>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84"/>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84"/>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0" name="Google Shape;8620;p84"/>
          <p:cNvGrpSpPr/>
          <p:nvPr/>
        </p:nvGrpSpPr>
        <p:grpSpPr>
          <a:xfrm>
            <a:off x="3548633" y="3342039"/>
            <a:ext cx="312375" cy="354311"/>
            <a:chOff x="-45286550" y="3569900"/>
            <a:chExt cx="263875" cy="299300"/>
          </a:xfrm>
        </p:grpSpPr>
        <p:sp>
          <p:nvSpPr>
            <p:cNvPr id="8621" name="Google Shape;8621;p84"/>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84"/>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84"/>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84"/>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84"/>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84"/>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7" name="Google Shape;8627;p84"/>
          <p:cNvGrpSpPr/>
          <p:nvPr/>
        </p:nvGrpSpPr>
        <p:grpSpPr>
          <a:xfrm>
            <a:off x="3559820" y="3778388"/>
            <a:ext cx="290001" cy="355258"/>
            <a:chOff x="-45277900" y="3938500"/>
            <a:chExt cx="244975" cy="300100"/>
          </a:xfrm>
        </p:grpSpPr>
        <p:sp>
          <p:nvSpPr>
            <p:cNvPr id="8628" name="Google Shape;8628;p84"/>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84"/>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84"/>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84"/>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2" name="Google Shape;8632;p84"/>
          <p:cNvGrpSpPr/>
          <p:nvPr/>
        </p:nvGrpSpPr>
        <p:grpSpPr>
          <a:xfrm>
            <a:off x="2645769" y="4247490"/>
            <a:ext cx="355258" cy="355258"/>
            <a:chOff x="-44502875" y="3576975"/>
            <a:chExt cx="300100" cy="300100"/>
          </a:xfrm>
        </p:grpSpPr>
        <p:sp>
          <p:nvSpPr>
            <p:cNvPr id="8633" name="Google Shape;8633;p84"/>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84"/>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84"/>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6" name="Google Shape;8636;p84"/>
          <p:cNvGrpSpPr/>
          <p:nvPr/>
        </p:nvGrpSpPr>
        <p:grpSpPr>
          <a:xfrm>
            <a:off x="4858981" y="1973145"/>
            <a:ext cx="356196" cy="354670"/>
            <a:chOff x="-13946200" y="3647075"/>
            <a:chExt cx="353650" cy="352100"/>
          </a:xfrm>
        </p:grpSpPr>
        <p:sp>
          <p:nvSpPr>
            <p:cNvPr id="8637" name="Google Shape;8637;p84"/>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84"/>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84"/>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84"/>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84"/>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84"/>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84"/>
          <p:cNvGrpSpPr/>
          <p:nvPr/>
        </p:nvGrpSpPr>
        <p:grpSpPr>
          <a:xfrm>
            <a:off x="6642374" y="1532628"/>
            <a:ext cx="357002" cy="354267"/>
            <a:chOff x="-12163025" y="3214275"/>
            <a:chExt cx="354450" cy="351700"/>
          </a:xfrm>
        </p:grpSpPr>
        <p:sp>
          <p:nvSpPr>
            <p:cNvPr id="8644" name="Google Shape;8644;p84"/>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84"/>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84"/>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7" name="Google Shape;8647;p84"/>
          <p:cNvGrpSpPr/>
          <p:nvPr/>
        </p:nvGrpSpPr>
        <p:grpSpPr>
          <a:xfrm>
            <a:off x="6643154" y="1972365"/>
            <a:ext cx="355441" cy="356232"/>
            <a:chOff x="-12160675" y="3647875"/>
            <a:chExt cx="352900" cy="353650"/>
          </a:xfrm>
        </p:grpSpPr>
        <p:sp>
          <p:nvSpPr>
            <p:cNvPr id="8648" name="Google Shape;8648;p84"/>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84"/>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84"/>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84"/>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84"/>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84"/>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84"/>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5" name="Google Shape;8655;p84"/>
          <p:cNvGrpSpPr/>
          <p:nvPr/>
        </p:nvGrpSpPr>
        <p:grpSpPr>
          <a:xfrm>
            <a:off x="6653870" y="2416821"/>
            <a:ext cx="354635" cy="356232"/>
            <a:chOff x="-12160675" y="4081850"/>
            <a:chExt cx="352100" cy="353650"/>
          </a:xfrm>
        </p:grpSpPr>
        <p:sp>
          <p:nvSpPr>
            <p:cNvPr id="8656" name="Google Shape;8656;p84"/>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84"/>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84"/>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84"/>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84"/>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84"/>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2" name="Google Shape;8662;p84"/>
          <p:cNvGrpSpPr/>
          <p:nvPr/>
        </p:nvGrpSpPr>
        <p:grpSpPr>
          <a:xfrm>
            <a:off x="4858836" y="2891264"/>
            <a:ext cx="355416" cy="355652"/>
            <a:chOff x="-10391650" y="3180600"/>
            <a:chExt cx="352875" cy="353075"/>
          </a:xfrm>
        </p:grpSpPr>
        <p:sp>
          <p:nvSpPr>
            <p:cNvPr id="8663" name="Google Shape;8663;p84"/>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84"/>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84"/>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84"/>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84"/>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84"/>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9" name="Google Shape;8669;p84"/>
          <p:cNvGrpSpPr/>
          <p:nvPr/>
        </p:nvGrpSpPr>
        <p:grpSpPr>
          <a:xfrm>
            <a:off x="4858835" y="3368062"/>
            <a:ext cx="354635" cy="353890"/>
            <a:chOff x="-10390875" y="3616350"/>
            <a:chExt cx="352100" cy="351325"/>
          </a:xfrm>
        </p:grpSpPr>
        <p:sp>
          <p:nvSpPr>
            <p:cNvPr id="8670" name="Google Shape;8670;p84"/>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84"/>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84"/>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3" name="Google Shape;8673;p84"/>
          <p:cNvGrpSpPr/>
          <p:nvPr/>
        </p:nvGrpSpPr>
        <p:grpSpPr>
          <a:xfrm>
            <a:off x="7525810" y="2892727"/>
            <a:ext cx="312585" cy="354670"/>
            <a:chOff x="-10370400" y="4049550"/>
            <a:chExt cx="310350" cy="352100"/>
          </a:xfrm>
        </p:grpSpPr>
        <p:sp>
          <p:nvSpPr>
            <p:cNvPr id="8674" name="Google Shape;8674;p84"/>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84"/>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84"/>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84"/>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84"/>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9" name="Google Shape;8679;p84"/>
          <p:cNvGrpSpPr/>
          <p:nvPr/>
        </p:nvGrpSpPr>
        <p:grpSpPr>
          <a:xfrm>
            <a:off x="6630066" y="2891668"/>
            <a:ext cx="379236" cy="354847"/>
            <a:chOff x="-8674650" y="3210975"/>
            <a:chExt cx="376525" cy="352275"/>
          </a:xfrm>
        </p:grpSpPr>
        <p:sp>
          <p:nvSpPr>
            <p:cNvPr id="8680" name="Google Shape;8680;p84"/>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84"/>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84"/>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84"/>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84"/>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84"/>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6" name="Google Shape;8686;p84"/>
          <p:cNvGrpSpPr/>
          <p:nvPr/>
        </p:nvGrpSpPr>
        <p:grpSpPr>
          <a:xfrm>
            <a:off x="5301563" y="1973145"/>
            <a:ext cx="356221" cy="354670"/>
            <a:chOff x="-13512225" y="3647075"/>
            <a:chExt cx="353675" cy="352100"/>
          </a:xfrm>
        </p:grpSpPr>
        <p:sp>
          <p:nvSpPr>
            <p:cNvPr id="8687" name="Google Shape;8687;p84"/>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84"/>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84"/>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84"/>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84"/>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84"/>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84"/>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84"/>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84"/>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84"/>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7" name="Google Shape;8697;p84"/>
          <p:cNvGrpSpPr/>
          <p:nvPr/>
        </p:nvGrpSpPr>
        <p:grpSpPr>
          <a:xfrm>
            <a:off x="5311876" y="2417211"/>
            <a:ext cx="356221" cy="355451"/>
            <a:chOff x="-13512225" y="4080275"/>
            <a:chExt cx="353675" cy="352875"/>
          </a:xfrm>
        </p:grpSpPr>
        <p:sp>
          <p:nvSpPr>
            <p:cNvPr id="8698" name="Google Shape;8698;p84"/>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84"/>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84"/>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84"/>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84"/>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84"/>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84"/>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84"/>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84"/>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84"/>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84"/>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84"/>
          <p:cNvGrpSpPr/>
          <p:nvPr/>
        </p:nvGrpSpPr>
        <p:grpSpPr>
          <a:xfrm>
            <a:off x="7084956" y="1564572"/>
            <a:ext cx="356196" cy="290379"/>
            <a:chOff x="-11728250" y="3245400"/>
            <a:chExt cx="353650" cy="288275"/>
          </a:xfrm>
        </p:grpSpPr>
        <p:sp>
          <p:nvSpPr>
            <p:cNvPr id="8710" name="Google Shape;8710;p84"/>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84"/>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84"/>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84"/>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84"/>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15" name="Google Shape;8715;p84"/>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16" name="Google Shape;8716;p84"/>
          <p:cNvGrpSpPr/>
          <p:nvPr/>
        </p:nvGrpSpPr>
        <p:grpSpPr>
          <a:xfrm>
            <a:off x="7117464" y="2417211"/>
            <a:ext cx="311804" cy="355451"/>
            <a:chOff x="-11703850" y="4081850"/>
            <a:chExt cx="309575" cy="352875"/>
          </a:xfrm>
        </p:grpSpPr>
        <p:sp>
          <p:nvSpPr>
            <p:cNvPr id="8717" name="Google Shape;8717;p84"/>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84"/>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84"/>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84"/>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84"/>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84"/>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84"/>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84"/>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5" name="Google Shape;8725;p84"/>
          <p:cNvGrpSpPr/>
          <p:nvPr/>
        </p:nvGrpSpPr>
        <p:grpSpPr>
          <a:xfrm>
            <a:off x="5306120" y="2891364"/>
            <a:ext cx="357002" cy="355451"/>
            <a:chOff x="-9958475" y="3180025"/>
            <a:chExt cx="354450" cy="352875"/>
          </a:xfrm>
        </p:grpSpPr>
        <p:sp>
          <p:nvSpPr>
            <p:cNvPr id="8726" name="Google Shape;8726;p84"/>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84"/>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84"/>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84"/>
          <p:cNvGrpSpPr/>
          <p:nvPr/>
        </p:nvGrpSpPr>
        <p:grpSpPr>
          <a:xfrm>
            <a:off x="5315247" y="3367345"/>
            <a:ext cx="337966" cy="355325"/>
            <a:chOff x="-9949025" y="3615575"/>
            <a:chExt cx="335550" cy="352750"/>
          </a:xfrm>
        </p:grpSpPr>
        <p:sp>
          <p:nvSpPr>
            <p:cNvPr id="8730" name="Google Shape;8730;p84"/>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84"/>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84"/>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3" name="Google Shape;8733;p84"/>
          <p:cNvGrpSpPr/>
          <p:nvPr/>
        </p:nvGrpSpPr>
        <p:grpSpPr>
          <a:xfrm>
            <a:off x="7950093" y="2890851"/>
            <a:ext cx="360175" cy="358423"/>
            <a:chOff x="-9961625" y="4048175"/>
            <a:chExt cx="357600" cy="355825"/>
          </a:xfrm>
        </p:grpSpPr>
        <p:sp>
          <p:nvSpPr>
            <p:cNvPr id="8734" name="Google Shape;8734;p84"/>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84"/>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84"/>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84"/>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84"/>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84"/>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0" name="Google Shape;8740;p84"/>
          <p:cNvGrpSpPr/>
          <p:nvPr/>
        </p:nvGrpSpPr>
        <p:grpSpPr>
          <a:xfrm>
            <a:off x="6636814" y="3366363"/>
            <a:ext cx="364959" cy="357289"/>
            <a:chOff x="-8680950" y="3624225"/>
            <a:chExt cx="362350" cy="354700"/>
          </a:xfrm>
        </p:grpSpPr>
        <p:sp>
          <p:nvSpPr>
            <p:cNvPr id="8741" name="Google Shape;8741;p84"/>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84"/>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84"/>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84"/>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84"/>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84"/>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7" name="Google Shape;8747;p84"/>
          <p:cNvGrpSpPr/>
          <p:nvPr/>
        </p:nvGrpSpPr>
        <p:grpSpPr>
          <a:xfrm>
            <a:off x="5773058" y="1532024"/>
            <a:ext cx="313365" cy="355476"/>
            <a:chOff x="-13056975" y="3212300"/>
            <a:chExt cx="311125" cy="352900"/>
          </a:xfrm>
        </p:grpSpPr>
        <p:sp>
          <p:nvSpPr>
            <p:cNvPr id="8748" name="Google Shape;8748;p84"/>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84"/>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84"/>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84"/>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2" name="Google Shape;8752;p84"/>
          <p:cNvGrpSpPr/>
          <p:nvPr/>
        </p:nvGrpSpPr>
        <p:grpSpPr>
          <a:xfrm>
            <a:off x="5750446" y="1972818"/>
            <a:ext cx="358588" cy="355325"/>
            <a:chOff x="-13077450" y="3647075"/>
            <a:chExt cx="356025" cy="352750"/>
          </a:xfrm>
        </p:grpSpPr>
        <p:sp>
          <p:nvSpPr>
            <p:cNvPr id="8753" name="Google Shape;8753;p84"/>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84"/>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84"/>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84"/>
          <p:cNvGrpSpPr/>
          <p:nvPr/>
        </p:nvGrpSpPr>
        <p:grpSpPr>
          <a:xfrm>
            <a:off x="5761552" y="2416418"/>
            <a:ext cx="357002" cy="357037"/>
            <a:chOff x="-13079025" y="4079475"/>
            <a:chExt cx="354450" cy="354450"/>
          </a:xfrm>
        </p:grpSpPr>
        <p:sp>
          <p:nvSpPr>
            <p:cNvPr id="8757" name="Google Shape;8757;p84"/>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84"/>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84"/>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84"/>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1" name="Google Shape;8761;p84"/>
          <p:cNvGrpSpPr/>
          <p:nvPr/>
        </p:nvGrpSpPr>
        <p:grpSpPr>
          <a:xfrm>
            <a:off x="7534619" y="1532427"/>
            <a:ext cx="356221" cy="354670"/>
            <a:chOff x="-11292700" y="3213875"/>
            <a:chExt cx="353675" cy="352100"/>
          </a:xfrm>
        </p:grpSpPr>
        <p:sp>
          <p:nvSpPr>
            <p:cNvPr id="8762" name="Google Shape;8762;p84"/>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84"/>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84"/>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84"/>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84"/>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84"/>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84"/>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9" name="Google Shape;8769;p84"/>
          <p:cNvGrpSpPr/>
          <p:nvPr/>
        </p:nvGrpSpPr>
        <p:grpSpPr>
          <a:xfrm>
            <a:off x="7528677" y="1972365"/>
            <a:ext cx="368106" cy="356232"/>
            <a:chOff x="-11299000" y="3647875"/>
            <a:chExt cx="365475" cy="353650"/>
          </a:xfrm>
        </p:grpSpPr>
        <p:sp>
          <p:nvSpPr>
            <p:cNvPr id="8770" name="Google Shape;8770;p84"/>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84"/>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84"/>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84"/>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84"/>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84"/>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6" name="Google Shape;8776;p84"/>
          <p:cNvGrpSpPr/>
          <p:nvPr/>
        </p:nvGrpSpPr>
        <p:grpSpPr>
          <a:xfrm>
            <a:off x="7544139" y="2428316"/>
            <a:ext cx="357808" cy="333240"/>
            <a:chOff x="-11295075" y="4092875"/>
            <a:chExt cx="355250" cy="330825"/>
          </a:xfrm>
        </p:grpSpPr>
        <p:sp>
          <p:nvSpPr>
            <p:cNvPr id="8777" name="Google Shape;8777;p84"/>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84"/>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84"/>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84"/>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84"/>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2" name="Google Shape;8782;p84"/>
          <p:cNvGrpSpPr/>
          <p:nvPr/>
        </p:nvGrpSpPr>
        <p:grpSpPr>
          <a:xfrm>
            <a:off x="5769739" y="2891364"/>
            <a:ext cx="312585" cy="355451"/>
            <a:chOff x="-9500075" y="3180800"/>
            <a:chExt cx="310350" cy="352875"/>
          </a:xfrm>
        </p:grpSpPr>
        <p:sp>
          <p:nvSpPr>
            <p:cNvPr id="8783" name="Google Shape;8783;p84"/>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84"/>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84"/>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84"/>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84"/>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84"/>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84"/>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84"/>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84"/>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2" name="Google Shape;8792;p84"/>
          <p:cNvGrpSpPr/>
          <p:nvPr/>
        </p:nvGrpSpPr>
        <p:grpSpPr>
          <a:xfrm>
            <a:off x="5747530" y="3366879"/>
            <a:ext cx="356221" cy="356257"/>
            <a:chOff x="-9523700" y="3614000"/>
            <a:chExt cx="353675" cy="353675"/>
          </a:xfrm>
        </p:grpSpPr>
        <p:sp>
          <p:nvSpPr>
            <p:cNvPr id="8793" name="Google Shape;8793;p84"/>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84"/>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84"/>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84"/>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84"/>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84"/>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84"/>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84"/>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84"/>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84"/>
          <p:cNvGrpSpPr/>
          <p:nvPr/>
        </p:nvGrpSpPr>
        <p:grpSpPr>
          <a:xfrm>
            <a:off x="7532481" y="3389521"/>
            <a:ext cx="356221" cy="354670"/>
            <a:chOff x="-9523700" y="4049550"/>
            <a:chExt cx="353675" cy="352100"/>
          </a:xfrm>
        </p:grpSpPr>
        <p:sp>
          <p:nvSpPr>
            <p:cNvPr id="8803" name="Google Shape;8803;p84"/>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84"/>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84"/>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84"/>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84"/>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84"/>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84"/>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0" name="Google Shape;8810;p84"/>
          <p:cNvGrpSpPr/>
          <p:nvPr/>
        </p:nvGrpSpPr>
        <p:grpSpPr>
          <a:xfrm>
            <a:off x="7088596" y="3389494"/>
            <a:ext cx="357002" cy="311029"/>
            <a:chOff x="-8209150" y="3659675"/>
            <a:chExt cx="354450" cy="308775"/>
          </a:xfrm>
        </p:grpSpPr>
        <p:sp>
          <p:nvSpPr>
            <p:cNvPr id="8811" name="Google Shape;8811;p84"/>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84"/>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84"/>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84"/>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84"/>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84"/>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7" name="Google Shape;8817;p84"/>
          <p:cNvGrpSpPr/>
          <p:nvPr/>
        </p:nvGrpSpPr>
        <p:grpSpPr>
          <a:xfrm>
            <a:off x="6202157" y="2418407"/>
            <a:ext cx="356221" cy="353059"/>
            <a:chOff x="-12643475" y="4081850"/>
            <a:chExt cx="353675" cy="350500"/>
          </a:xfrm>
        </p:grpSpPr>
        <p:sp>
          <p:nvSpPr>
            <p:cNvPr id="8818" name="Google Shape;8818;p84"/>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84"/>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84"/>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84"/>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22" name="Google Shape;8822;p84"/>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3" name="Google Shape;8823;p84"/>
          <p:cNvGrpSpPr/>
          <p:nvPr/>
        </p:nvGrpSpPr>
        <p:grpSpPr>
          <a:xfrm>
            <a:off x="7984757" y="2428316"/>
            <a:ext cx="356221" cy="333240"/>
            <a:chOff x="-10858725" y="4092875"/>
            <a:chExt cx="353675" cy="330825"/>
          </a:xfrm>
        </p:grpSpPr>
        <p:sp>
          <p:nvSpPr>
            <p:cNvPr id="8824" name="Google Shape;8824;p84"/>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84"/>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84"/>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84"/>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84"/>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84"/>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0" name="Google Shape;8830;p84"/>
          <p:cNvGrpSpPr/>
          <p:nvPr/>
        </p:nvGrpSpPr>
        <p:grpSpPr>
          <a:xfrm>
            <a:off x="6243280" y="3367282"/>
            <a:ext cx="252278" cy="355451"/>
            <a:chOff x="-9039300" y="3614000"/>
            <a:chExt cx="250475" cy="352875"/>
          </a:xfrm>
        </p:grpSpPr>
        <p:sp>
          <p:nvSpPr>
            <p:cNvPr id="8831" name="Google Shape;8831;p84"/>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84"/>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84"/>
          <p:cNvGrpSpPr/>
          <p:nvPr/>
        </p:nvGrpSpPr>
        <p:grpSpPr>
          <a:xfrm>
            <a:off x="7975246" y="3389521"/>
            <a:ext cx="354635" cy="354670"/>
            <a:chOff x="-9088150" y="4049550"/>
            <a:chExt cx="352100" cy="352100"/>
          </a:xfrm>
        </p:grpSpPr>
        <p:sp>
          <p:nvSpPr>
            <p:cNvPr id="8834" name="Google Shape;8834;p84"/>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84"/>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84"/>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84"/>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84"/>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84"/>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0" name="Google Shape;8840;p84"/>
          <p:cNvGrpSpPr/>
          <p:nvPr/>
        </p:nvGrpSpPr>
        <p:grpSpPr>
          <a:xfrm>
            <a:off x="7109610" y="2891754"/>
            <a:ext cx="315757" cy="354670"/>
            <a:chOff x="-8191825" y="3174500"/>
            <a:chExt cx="313500" cy="352100"/>
          </a:xfrm>
        </p:grpSpPr>
        <p:sp>
          <p:nvSpPr>
            <p:cNvPr id="8841" name="Google Shape;8841;p84"/>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84"/>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84"/>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4" name="Google Shape;8844;p84"/>
          <p:cNvGrpSpPr/>
          <p:nvPr/>
        </p:nvGrpSpPr>
        <p:grpSpPr>
          <a:xfrm>
            <a:off x="4858968" y="1532275"/>
            <a:ext cx="356221" cy="354973"/>
            <a:chOff x="-13947000" y="3212800"/>
            <a:chExt cx="353675" cy="352400"/>
          </a:xfrm>
        </p:grpSpPr>
        <p:sp>
          <p:nvSpPr>
            <p:cNvPr id="8845" name="Google Shape;8845;p84"/>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84"/>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7" name="Google Shape;8847;p84"/>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48" name="Google Shape;8848;p84"/>
          <p:cNvGrpSpPr/>
          <p:nvPr/>
        </p:nvGrpSpPr>
        <p:grpSpPr>
          <a:xfrm>
            <a:off x="5301563" y="1531633"/>
            <a:ext cx="356221" cy="356257"/>
            <a:chOff x="-13512225" y="3211525"/>
            <a:chExt cx="353675" cy="353675"/>
          </a:xfrm>
        </p:grpSpPr>
        <p:sp>
          <p:nvSpPr>
            <p:cNvPr id="8849" name="Google Shape;8849;p84"/>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84"/>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84"/>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84"/>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84"/>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4" name="Google Shape;8854;p84"/>
          <p:cNvGrpSpPr/>
          <p:nvPr/>
        </p:nvGrpSpPr>
        <p:grpSpPr>
          <a:xfrm>
            <a:off x="7083760" y="1971660"/>
            <a:ext cx="358588" cy="357642"/>
            <a:chOff x="-11729050" y="3646475"/>
            <a:chExt cx="356025" cy="355050"/>
          </a:xfrm>
        </p:grpSpPr>
        <p:sp>
          <p:nvSpPr>
            <p:cNvPr id="8855" name="Google Shape;8855;p84"/>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84"/>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84"/>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84"/>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84"/>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84"/>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84"/>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84"/>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84"/>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84"/>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84"/>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6" name="Google Shape;8866;p84"/>
          <p:cNvGrpSpPr/>
          <p:nvPr/>
        </p:nvGrpSpPr>
        <p:grpSpPr>
          <a:xfrm>
            <a:off x="6191845" y="1532024"/>
            <a:ext cx="356221" cy="355476"/>
            <a:chOff x="-12643475" y="3212300"/>
            <a:chExt cx="353675" cy="352900"/>
          </a:xfrm>
        </p:grpSpPr>
        <p:sp>
          <p:nvSpPr>
            <p:cNvPr id="8867" name="Google Shape;8867;p84"/>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84"/>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84"/>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84"/>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84"/>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84"/>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84"/>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84"/>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84"/>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6" name="Google Shape;8876;p84"/>
          <p:cNvGrpSpPr/>
          <p:nvPr/>
        </p:nvGrpSpPr>
        <p:grpSpPr>
          <a:xfrm>
            <a:off x="6191845" y="1983798"/>
            <a:ext cx="356221" cy="333366"/>
            <a:chOff x="-12643475" y="3657325"/>
            <a:chExt cx="353675" cy="330950"/>
          </a:xfrm>
        </p:grpSpPr>
        <p:sp>
          <p:nvSpPr>
            <p:cNvPr id="8877" name="Google Shape;8877;p84"/>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84"/>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84"/>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84"/>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84"/>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84"/>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3" name="Google Shape;8883;p84"/>
          <p:cNvGrpSpPr/>
          <p:nvPr/>
        </p:nvGrpSpPr>
        <p:grpSpPr>
          <a:xfrm>
            <a:off x="7974847" y="1532427"/>
            <a:ext cx="355416" cy="354670"/>
            <a:chOff x="-10857925" y="3213875"/>
            <a:chExt cx="352875" cy="352100"/>
          </a:xfrm>
        </p:grpSpPr>
        <p:sp>
          <p:nvSpPr>
            <p:cNvPr id="8884" name="Google Shape;8884;p84"/>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84"/>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84"/>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84"/>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84"/>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84"/>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84"/>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84"/>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84"/>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84"/>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4" name="Google Shape;8894;p84"/>
          <p:cNvGrpSpPr/>
          <p:nvPr/>
        </p:nvGrpSpPr>
        <p:grpSpPr>
          <a:xfrm>
            <a:off x="6191762" y="2891855"/>
            <a:ext cx="356096" cy="354469"/>
            <a:chOff x="-9089725" y="3180200"/>
            <a:chExt cx="353550" cy="351900"/>
          </a:xfrm>
        </p:grpSpPr>
        <p:sp>
          <p:nvSpPr>
            <p:cNvPr id="8895" name="Google Shape;8895;p84"/>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84"/>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00"/>
        <p:cNvGrpSpPr/>
        <p:nvPr/>
      </p:nvGrpSpPr>
      <p:grpSpPr>
        <a:xfrm>
          <a:off x="0" y="0"/>
          <a:ext cx="0" cy="0"/>
          <a:chOff x="0" y="0"/>
          <a:chExt cx="0" cy="0"/>
        </a:xfrm>
      </p:grpSpPr>
      <p:sp>
        <p:nvSpPr>
          <p:cNvPr id="8901" name="Google Shape;8901;p85"/>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902" name="Google Shape;8902;p85"/>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03" name="Google Shape;8903;p85"/>
          <p:cNvGrpSpPr/>
          <p:nvPr/>
        </p:nvGrpSpPr>
        <p:grpSpPr>
          <a:xfrm>
            <a:off x="748855" y="2243507"/>
            <a:ext cx="452798" cy="449473"/>
            <a:chOff x="-21322300" y="3693325"/>
            <a:chExt cx="306400" cy="304150"/>
          </a:xfrm>
        </p:grpSpPr>
        <p:sp>
          <p:nvSpPr>
            <p:cNvPr id="8904" name="Google Shape;8904;p85"/>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85"/>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85"/>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85"/>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8" name="Google Shape;8908;p85"/>
          <p:cNvGrpSpPr/>
          <p:nvPr/>
        </p:nvGrpSpPr>
        <p:grpSpPr>
          <a:xfrm>
            <a:off x="748263" y="2810244"/>
            <a:ext cx="453980" cy="422540"/>
            <a:chOff x="-21322300" y="4077125"/>
            <a:chExt cx="307200" cy="285925"/>
          </a:xfrm>
        </p:grpSpPr>
        <p:sp>
          <p:nvSpPr>
            <p:cNvPr id="8909" name="Google Shape;8909;p85"/>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85"/>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85"/>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85"/>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85"/>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85"/>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85"/>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85"/>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85"/>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85"/>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85"/>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85"/>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85"/>
          <p:cNvGrpSpPr/>
          <p:nvPr/>
        </p:nvGrpSpPr>
        <p:grpSpPr>
          <a:xfrm>
            <a:off x="3525440" y="1689128"/>
            <a:ext cx="451653" cy="450212"/>
            <a:chOff x="-19394200" y="3333800"/>
            <a:chExt cx="305625" cy="304650"/>
          </a:xfrm>
        </p:grpSpPr>
        <p:sp>
          <p:nvSpPr>
            <p:cNvPr id="8922" name="Google Shape;8922;p85"/>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85"/>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85"/>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85"/>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85"/>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85"/>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85"/>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85"/>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85"/>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85"/>
          <p:cNvGrpSpPr/>
          <p:nvPr/>
        </p:nvGrpSpPr>
        <p:grpSpPr>
          <a:xfrm>
            <a:off x="3524276" y="2243580"/>
            <a:ext cx="453980" cy="449325"/>
            <a:chOff x="-19396575" y="3708500"/>
            <a:chExt cx="307200" cy="304050"/>
          </a:xfrm>
        </p:grpSpPr>
        <p:sp>
          <p:nvSpPr>
            <p:cNvPr id="8932" name="Google Shape;8932;p85"/>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85"/>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85"/>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5" name="Google Shape;8935;p85"/>
          <p:cNvGrpSpPr/>
          <p:nvPr/>
        </p:nvGrpSpPr>
        <p:grpSpPr>
          <a:xfrm>
            <a:off x="3518457" y="2796461"/>
            <a:ext cx="465618" cy="450101"/>
            <a:chOff x="-19394200" y="4084200"/>
            <a:chExt cx="315075" cy="304575"/>
          </a:xfrm>
        </p:grpSpPr>
        <p:sp>
          <p:nvSpPr>
            <p:cNvPr id="8936" name="Google Shape;8936;p85"/>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85"/>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85"/>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85"/>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85"/>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85"/>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2" name="Google Shape;8942;p85"/>
          <p:cNvGrpSpPr/>
          <p:nvPr/>
        </p:nvGrpSpPr>
        <p:grpSpPr>
          <a:xfrm>
            <a:off x="6324167" y="1689001"/>
            <a:ext cx="400447" cy="450470"/>
            <a:chOff x="-17526750" y="3309200"/>
            <a:chExt cx="270975" cy="304825"/>
          </a:xfrm>
        </p:grpSpPr>
        <p:sp>
          <p:nvSpPr>
            <p:cNvPr id="8943" name="Google Shape;8943;p85"/>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85"/>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85"/>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85"/>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85"/>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8" name="Google Shape;8948;p85"/>
          <p:cNvGrpSpPr/>
          <p:nvPr/>
        </p:nvGrpSpPr>
        <p:grpSpPr>
          <a:xfrm>
            <a:off x="6300319" y="2244173"/>
            <a:ext cx="448143" cy="448143"/>
            <a:chOff x="-17542500" y="3684100"/>
            <a:chExt cx="303250" cy="303250"/>
          </a:xfrm>
        </p:grpSpPr>
        <p:sp>
          <p:nvSpPr>
            <p:cNvPr id="8949" name="Google Shape;8949;p85"/>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85"/>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85"/>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85"/>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85"/>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85"/>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85"/>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6" name="Google Shape;8956;p85"/>
          <p:cNvGrpSpPr/>
          <p:nvPr/>
        </p:nvGrpSpPr>
        <p:grpSpPr>
          <a:xfrm>
            <a:off x="6299728" y="2810817"/>
            <a:ext cx="449325" cy="421395"/>
            <a:chOff x="-17542500" y="4068450"/>
            <a:chExt cx="304050" cy="285150"/>
          </a:xfrm>
        </p:grpSpPr>
        <p:sp>
          <p:nvSpPr>
            <p:cNvPr id="8957" name="Google Shape;8957;p85"/>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85"/>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85"/>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85"/>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85"/>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85"/>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3" name="Google Shape;8963;p85"/>
          <p:cNvGrpSpPr/>
          <p:nvPr/>
        </p:nvGrpSpPr>
        <p:grpSpPr>
          <a:xfrm>
            <a:off x="3530150" y="3342211"/>
            <a:ext cx="343404" cy="449325"/>
            <a:chOff x="-15652200" y="3335975"/>
            <a:chExt cx="232375" cy="304050"/>
          </a:xfrm>
        </p:grpSpPr>
        <p:sp>
          <p:nvSpPr>
            <p:cNvPr id="8964" name="Google Shape;8964;p85"/>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85"/>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85"/>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85"/>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85"/>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85"/>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85"/>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85"/>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85"/>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3" name="Google Shape;8973;p85"/>
          <p:cNvGrpSpPr/>
          <p:nvPr/>
        </p:nvGrpSpPr>
        <p:grpSpPr>
          <a:xfrm>
            <a:off x="1303491" y="1689573"/>
            <a:ext cx="450470" cy="449325"/>
            <a:chOff x="-20946600" y="3317850"/>
            <a:chExt cx="304825" cy="304050"/>
          </a:xfrm>
        </p:grpSpPr>
        <p:sp>
          <p:nvSpPr>
            <p:cNvPr id="8974" name="Google Shape;8974;p85"/>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85"/>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85"/>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7" name="Google Shape;8977;p85"/>
          <p:cNvGrpSpPr/>
          <p:nvPr/>
        </p:nvGrpSpPr>
        <p:grpSpPr>
          <a:xfrm>
            <a:off x="1304064" y="2243729"/>
            <a:ext cx="449325" cy="449030"/>
            <a:chOff x="-20945825" y="3692175"/>
            <a:chExt cx="304050" cy="303850"/>
          </a:xfrm>
        </p:grpSpPr>
        <p:sp>
          <p:nvSpPr>
            <p:cNvPr id="8978" name="Google Shape;8978;p85"/>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85"/>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85"/>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85"/>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85"/>
          <p:cNvGrpSpPr/>
          <p:nvPr/>
        </p:nvGrpSpPr>
        <p:grpSpPr>
          <a:xfrm>
            <a:off x="1329667" y="2797442"/>
            <a:ext cx="398119" cy="448143"/>
            <a:chOff x="-20930075" y="4066100"/>
            <a:chExt cx="269400" cy="303250"/>
          </a:xfrm>
        </p:grpSpPr>
        <p:sp>
          <p:nvSpPr>
            <p:cNvPr id="8983" name="Google Shape;8983;p85"/>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85"/>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5" name="Google Shape;8985;p85"/>
          <p:cNvGrpSpPr/>
          <p:nvPr/>
        </p:nvGrpSpPr>
        <p:grpSpPr>
          <a:xfrm>
            <a:off x="4110888" y="1689848"/>
            <a:ext cx="372516" cy="448771"/>
            <a:chOff x="-18994100" y="3334775"/>
            <a:chExt cx="252075" cy="303675"/>
          </a:xfrm>
        </p:grpSpPr>
        <p:sp>
          <p:nvSpPr>
            <p:cNvPr id="8986" name="Google Shape;8986;p85"/>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85"/>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85"/>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85"/>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0" name="Google Shape;8990;p85"/>
          <p:cNvGrpSpPr/>
          <p:nvPr/>
        </p:nvGrpSpPr>
        <p:grpSpPr>
          <a:xfrm>
            <a:off x="4125445" y="2244743"/>
            <a:ext cx="343404" cy="446998"/>
            <a:chOff x="-18983850" y="3710075"/>
            <a:chExt cx="232375" cy="302475"/>
          </a:xfrm>
        </p:grpSpPr>
        <p:sp>
          <p:nvSpPr>
            <p:cNvPr id="8991" name="Google Shape;8991;p85"/>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85"/>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85"/>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85"/>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5" name="Google Shape;8995;p85"/>
          <p:cNvGrpSpPr/>
          <p:nvPr/>
        </p:nvGrpSpPr>
        <p:grpSpPr>
          <a:xfrm>
            <a:off x="4071911" y="2797422"/>
            <a:ext cx="450470" cy="448180"/>
            <a:chOff x="-19020075" y="4084200"/>
            <a:chExt cx="304825" cy="303275"/>
          </a:xfrm>
        </p:grpSpPr>
        <p:sp>
          <p:nvSpPr>
            <p:cNvPr id="8996" name="Google Shape;8996;p85"/>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85"/>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85"/>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85"/>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85"/>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85"/>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85"/>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85"/>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85"/>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5" name="Google Shape;9005;p85"/>
          <p:cNvGrpSpPr/>
          <p:nvPr/>
        </p:nvGrpSpPr>
        <p:grpSpPr>
          <a:xfrm>
            <a:off x="6889176" y="1689001"/>
            <a:ext cx="396937" cy="450470"/>
            <a:chOff x="-17149475" y="3309200"/>
            <a:chExt cx="268600" cy="304825"/>
          </a:xfrm>
        </p:grpSpPr>
        <p:sp>
          <p:nvSpPr>
            <p:cNvPr id="9006" name="Google Shape;9006;p85"/>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85"/>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8" name="Google Shape;9008;p85"/>
          <p:cNvGrpSpPr/>
          <p:nvPr/>
        </p:nvGrpSpPr>
        <p:grpSpPr>
          <a:xfrm>
            <a:off x="6862982" y="2258120"/>
            <a:ext cx="449325" cy="420249"/>
            <a:chOff x="-17168375" y="3692750"/>
            <a:chExt cx="304050" cy="284375"/>
          </a:xfrm>
        </p:grpSpPr>
        <p:sp>
          <p:nvSpPr>
            <p:cNvPr id="9009" name="Google Shape;9009;p85"/>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85"/>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85"/>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85"/>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85"/>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85"/>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85"/>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6" name="Google Shape;9016;p85"/>
          <p:cNvGrpSpPr/>
          <p:nvPr/>
        </p:nvGrpSpPr>
        <p:grpSpPr>
          <a:xfrm>
            <a:off x="6859491" y="2796852"/>
            <a:ext cx="456308" cy="449325"/>
            <a:chOff x="-17170750" y="4058800"/>
            <a:chExt cx="308775" cy="304050"/>
          </a:xfrm>
        </p:grpSpPr>
        <p:sp>
          <p:nvSpPr>
            <p:cNvPr id="9017" name="Google Shape;9017;p85"/>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85"/>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85"/>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85"/>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85"/>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85"/>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85"/>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85"/>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85"/>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85"/>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85"/>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85"/>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85"/>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85"/>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85"/>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85"/>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85"/>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4" name="Google Shape;9034;p85"/>
          <p:cNvGrpSpPr/>
          <p:nvPr/>
        </p:nvGrpSpPr>
        <p:grpSpPr>
          <a:xfrm>
            <a:off x="5721388" y="3343358"/>
            <a:ext cx="450470" cy="446998"/>
            <a:chOff x="-15688425" y="3707725"/>
            <a:chExt cx="304825" cy="302475"/>
          </a:xfrm>
        </p:grpSpPr>
        <p:sp>
          <p:nvSpPr>
            <p:cNvPr id="9035" name="Google Shape;9035;p85"/>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85"/>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85"/>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85"/>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85"/>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85"/>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1" name="Google Shape;9041;p85"/>
          <p:cNvGrpSpPr/>
          <p:nvPr/>
        </p:nvGrpSpPr>
        <p:grpSpPr>
          <a:xfrm>
            <a:off x="1865544" y="1690441"/>
            <a:ext cx="451653" cy="447589"/>
            <a:chOff x="-20572500" y="3319025"/>
            <a:chExt cx="305625" cy="302875"/>
          </a:xfrm>
        </p:grpSpPr>
        <p:sp>
          <p:nvSpPr>
            <p:cNvPr id="9042" name="Google Shape;9042;p85"/>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85"/>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4" name="Google Shape;9044;p85"/>
          <p:cNvGrpSpPr/>
          <p:nvPr/>
        </p:nvGrpSpPr>
        <p:grpSpPr>
          <a:xfrm>
            <a:off x="1866708" y="2305410"/>
            <a:ext cx="449325" cy="325670"/>
            <a:chOff x="-20571700" y="3722875"/>
            <a:chExt cx="304050" cy="220375"/>
          </a:xfrm>
        </p:grpSpPr>
        <p:sp>
          <p:nvSpPr>
            <p:cNvPr id="9045" name="Google Shape;9045;p85"/>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85"/>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85"/>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85"/>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85"/>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85"/>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85"/>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2" name="Google Shape;9052;p85"/>
          <p:cNvGrpSpPr/>
          <p:nvPr/>
        </p:nvGrpSpPr>
        <p:grpSpPr>
          <a:xfrm>
            <a:off x="1866135" y="2796278"/>
            <a:ext cx="450470" cy="450470"/>
            <a:chOff x="-20571700" y="4066875"/>
            <a:chExt cx="304825" cy="304825"/>
          </a:xfrm>
        </p:grpSpPr>
        <p:sp>
          <p:nvSpPr>
            <p:cNvPr id="9053" name="Google Shape;9053;p85"/>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85"/>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85"/>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85"/>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85"/>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85"/>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9" name="Google Shape;9059;p85"/>
          <p:cNvGrpSpPr/>
          <p:nvPr/>
        </p:nvGrpSpPr>
        <p:grpSpPr>
          <a:xfrm>
            <a:off x="4632837" y="1688259"/>
            <a:ext cx="453980" cy="451948"/>
            <a:chOff x="-18645175" y="3334200"/>
            <a:chExt cx="307200" cy="305825"/>
          </a:xfrm>
        </p:grpSpPr>
        <p:sp>
          <p:nvSpPr>
            <p:cNvPr id="9060" name="Google Shape;9060;p85"/>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85"/>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85"/>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85"/>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85"/>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5" name="Google Shape;9065;p85"/>
          <p:cNvGrpSpPr/>
          <p:nvPr/>
        </p:nvGrpSpPr>
        <p:grpSpPr>
          <a:xfrm>
            <a:off x="4633429" y="2242989"/>
            <a:ext cx="452798" cy="450507"/>
            <a:chOff x="-18645175" y="3708500"/>
            <a:chExt cx="306400" cy="304850"/>
          </a:xfrm>
        </p:grpSpPr>
        <p:sp>
          <p:nvSpPr>
            <p:cNvPr id="9066" name="Google Shape;9066;p85"/>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85"/>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85"/>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85"/>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85"/>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85"/>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85"/>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3" name="Google Shape;9073;p85"/>
          <p:cNvGrpSpPr/>
          <p:nvPr/>
        </p:nvGrpSpPr>
        <p:grpSpPr>
          <a:xfrm>
            <a:off x="4631101" y="2795630"/>
            <a:ext cx="457453" cy="451763"/>
            <a:chOff x="-18647525" y="4082625"/>
            <a:chExt cx="309550" cy="305700"/>
          </a:xfrm>
        </p:grpSpPr>
        <p:sp>
          <p:nvSpPr>
            <p:cNvPr id="9074" name="Google Shape;9074;p85"/>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85"/>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85"/>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85"/>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8" name="Google Shape;9078;p85"/>
          <p:cNvGrpSpPr/>
          <p:nvPr/>
        </p:nvGrpSpPr>
        <p:grpSpPr>
          <a:xfrm>
            <a:off x="7441485" y="1689592"/>
            <a:ext cx="395755" cy="449288"/>
            <a:chOff x="-16775350" y="3309200"/>
            <a:chExt cx="267800" cy="304025"/>
          </a:xfrm>
        </p:grpSpPr>
        <p:sp>
          <p:nvSpPr>
            <p:cNvPr id="9079" name="Google Shape;9079;p85"/>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85"/>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85"/>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2" name="Google Shape;9082;p85"/>
          <p:cNvGrpSpPr/>
          <p:nvPr/>
        </p:nvGrpSpPr>
        <p:grpSpPr>
          <a:xfrm>
            <a:off x="7441485" y="2241827"/>
            <a:ext cx="395755" cy="452835"/>
            <a:chOff x="-16775350" y="3683300"/>
            <a:chExt cx="267800" cy="306425"/>
          </a:xfrm>
        </p:grpSpPr>
        <p:sp>
          <p:nvSpPr>
            <p:cNvPr id="9083" name="Google Shape;9083;p85"/>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85"/>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85"/>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6" name="Google Shape;9086;p85"/>
          <p:cNvGrpSpPr/>
          <p:nvPr/>
        </p:nvGrpSpPr>
        <p:grpSpPr>
          <a:xfrm>
            <a:off x="7413536" y="2796870"/>
            <a:ext cx="451653" cy="449288"/>
            <a:chOff x="-16794250" y="4058225"/>
            <a:chExt cx="305625" cy="304025"/>
          </a:xfrm>
        </p:grpSpPr>
        <p:sp>
          <p:nvSpPr>
            <p:cNvPr id="9087" name="Google Shape;9087;p85"/>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85"/>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85"/>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85"/>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85"/>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85"/>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85"/>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85"/>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85"/>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96" name="Google Shape;9096;p85"/>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97" name="Google Shape;9097;p85"/>
          <p:cNvGrpSpPr/>
          <p:nvPr/>
        </p:nvGrpSpPr>
        <p:grpSpPr>
          <a:xfrm>
            <a:off x="2414953" y="1689573"/>
            <a:ext cx="457453" cy="449325"/>
            <a:chOff x="-20199150" y="3317850"/>
            <a:chExt cx="309550" cy="304050"/>
          </a:xfrm>
        </p:grpSpPr>
        <p:sp>
          <p:nvSpPr>
            <p:cNvPr id="9098" name="Google Shape;9098;p85"/>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85"/>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85"/>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85"/>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85"/>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85"/>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85"/>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5" name="Google Shape;9105;p85"/>
          <p:cNvGrpSpPr/>
          <p:nvPr/>
        </p:nvGrpSpPr>
        <p:grpSpPr>
          <a:xfrm>
            <a:off x="2417281" y="2242861"/>
            <a:ext cx="452798" cy="450766"/>
            <a:chOff x="-20199150" y="3693150"/>
            <a:chExt cx="306400" cy="305025"/>
          </a:xfrm>
        </p:grpSpPr>
        <p:sp>
          <p:nvSpPr>
            <p:cNvPr id="9106" name="Google Shape;9106;p85"/>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85"/>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85"/>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85"/>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85"/>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85"/>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2" name="Google Shape;9112;p85"/>
          <p:cNvGrpSpPr/>
          <p:nvPr/>
        </p:nvGrpSpPr>
        <p:grpSpPr>
          <a:xfrm>
            <a:off x="2417854" y="2795687"/>
            <a:ext cx="451653" cy="451653"/>
            <a:chOff x="-20197575" y="4066875"/>
            <a:chExt cx="305625" cy="305625"/>
          </a:xfrm>
        </p:grpSpPr>
        <p:sp>
          <p:nvSpPr>
            <p:cNvPr id="9113" name="Google Shape;9113;p85"/>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85"/>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85"/>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85"/>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85"/>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85"/>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85"/>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85"/>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1" name="Google Shape;9121;p85"/>
          <p:cNvGrpSpPr/>
          <p:nvPr/>
        </p:nvGrpSpPr>
        <p:grpSpPr>
          <a:xfrm>
            <a:off x="5200071" y="1687520"/>
            <a:ext cx="449325" cy="453426"/>
            <a:chOff x="-18271050" y="3333200"/>
            <a:chExt cx="304050" cy="306825"/>
          </a:xfrm>
        </p:grpSpPr>
        <p:sp>
          <p:nvSpPr>
            <p:cNvPr id="9122" name="Google Shape;9122;p85"/>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85"/>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85"/>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85"/>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85"/>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7" name="Google Shape;9127;p85"/>
          <p:cNvGrpSpPr/>
          <p:nvPr/>
        </p:nvGrpSpPr>
        <p:grpSpPr>
          <a:xfrm>
            <a:off x="5200644" y="2244171"/>
            <a:ext cx="448180" cy="448143"/>
            <a:chOff x="-18270275" y="3710875"/>
            <a:chExt cx="303275" cy="303250"/>
          </a:xfrm>
        </p:grpSpPr>
        <p:sp>
          <p:nvSpPr>
            <p:cNvPr id="9128" name="Google Shape;9128;p85"/>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85"/>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85"/>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85"/>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85"/>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85"/>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4" name="Google Shape;9134;p85"/>
          <p:cNvGrpSpPr/>
          <p:nvPr/>
        </p:nvGrpSpPr>
        <p:grpSpPr>
          <a:xfrm>
            <a:off x="5254196" y="2797422"/>
            <a:ext cx="341076" cy="448180"/>
            <a:chOff x="-18234025" y="4084200"/>
            <a:chExt cx="230800" cy="303275"/>
          </a:xfrm>
        </p:grpSpPr>
        <p:sp>
          <p:nvSpPr>
            <p:cNvPr id="9135" name="Google Shape;9135;p85"/>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85"/>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85"/>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8" name="Google Shape;9138;p85"/>
          <p:cNvGrpSpPr/>
          <p:nvPr/>
        </p:nvGrpSpPr>
        <p:grpSpPr>
          <a:xfrm>
            <a:off x="2366751" y="3341641"/>
            <a:ext cx="449325" cy="450470"/>
            <a:chOff x="-16419350" y="3308400"/>
            <a:chExt cx="304050" cy="304825"/>
          </a:xfrm>
        </p:grpSpPr>
        <p:sp>
          <p:nvSpPr>
            <p:cNvPr id="9139" name="Google Shape;9139;p85"/>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85"/>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85"/>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85"/>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85"/>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85"/>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85"/>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6" name="Google Shape;9146;p85"/>
          <p:cNvGrpSpPr/>
          <p:nvPr/>
        </p:nvGrpSpPr>
        <p:grpSpPr>
          <a:xfrm>
            <a:off x="4638306" y="3340423"/>
            <a:ext cx="395755" cy="452872"/>
            <a:chOff x="-16401225" y="3683275"/>
            <a:chExt cx="267800" cy="306450"/>
          </a:xfrm>
        </p:grpSpPr>
        <p:sp>
          <p:nvSpPr>
            <p:cNvPr id="9147" name="Google Shape;9147;p85"/>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85"/>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85"/>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85"/>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85"/>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85"/>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85"/>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4" name="Google Shape;9154;p85"/>
          <p:cNvGrpSpPr/>
          <p:nvPr/>
        </p:nvGrpSpPr>
        <p:grpSpPr>
          <a:xfrm>
            <a:off x="8003755" y="2797062"/>
            <a:ext cx="450470" cy="448180"/>
            <a:chOff x="-16419350" y="4058200"/>
            <a:chExt cx="304825" cy="303275"/>
          </a:xfrm>
        </p:grpSpPr>
        <p:sp>
          <p:nvSpPr>
            <p:cNvPr id="9155" name="Google Shape;9155;p85"/>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85"/>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85"/>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85"/>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85"/>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85"/>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85"/>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2" name="Google Shape;9162;p85"/>
          <p:cNvGrpSpPr/>
          <p:nvPr/>
        </p:nvGrpSpPr>
        <p:grpSpPr>
          <a:xfrm>
            <a:off x="4030643" y="3343080"/>
            <a:ext cx="450507" cy="447589"/>
            <a:chOff x="-15296200" y="3326900"/>
            <a:chExt cx="304850" cy="302875"/>
          </a:xfrm>
        </p:grpSpPr>
        <p:sp>
          <p:nvSpPr>
            <p:cNvPr id="9163" name="Google Shape;9163;p85"/>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85"/>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85"/>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85"/>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85"/>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8" name="Google Shape;9168;p85"/>
          <p:cNvGrpSpPr/>
          <p:nvPr/>
        </p:nvGrpSpPr>
        <p:grpSpPr>
          <a:xfrm>
            <a:off x="2946296" y="1706881"/>
            <a:ext cx="486566" cy="414708"/>
            <a:chOff x="-19835275" y="3330250"/>
            <a:chExt cx="329250" cy="280625"/>
          </a:xfrm>
        </p:grpSpPr>
        <p:sp>
          <p:nvSpPr>
            <p:cNvPr id="9169" name="Google Shape;9169;p85"/>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85"/>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85"/>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2" name="Google Shape;9172;p85"/>
          <p:cNvGrpSpPr/>
          <p:nvPr/>
        </p:nvGrpSpPr>
        <p:grpSpPr>
          <a:xfrm>
            <a:off x="2964325" y="2243470"/>
            <a:ext cx="450507" cy="449547"/>
            <a:chOff x="-19822675" y="3692750"/>
            <a:chExt cx="304850" cy="304200"/>
          </a:xfrm>
        </p:grpSpPr>
        <p:sp>
          <p:nvSpPr>
            <p:cNvPr id="9173" name="Google Shape;9173;p85"/>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85"/>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85"/>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85"/>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85"/>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8" name="Google Shape;9178;p85"/>
          <p:cNvGrpSpPr/>
          <p:nvPr/>
        </p:nvGrpSpPr>
        <p:grpSpPr>
          <a:xfrm>
            <a:off x="2964916" y="2796278"/>
            <a:ext cx="449325" cy="450470"/>
            <a:chOff x="-19822675" y="4066875"/>
            <a:chExt cx="304050" cy="304825"/>
          </a:xfrm>
        </p:grpSpPr>
        <p:sp>
          <p:nvSpPr>
            <p:cNvPr id="9179" name="Google Shape;9179;p85"/>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85"/>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85"/>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85"/>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85"/>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85"/>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5" name="Google Shape;9185;p85"/>
          <p:cNvGrpSpPr/>
          <p:nvPr/>
        </p:nvGrpSpPr>
        <p:grpSpPr>
          <a:xfrm>
            <a:off x="5773985" y="1689571"/>
            <a:ext cx="399302" cy="449325"/>
            <a:chOff x="-17878825" y="3334400"/>
            <a:chExt cx="270200" cy="304050"/>
          </a:xfrm>
        </p:grpSpPr>
        <p:sp>
          <p:nvSpPr>
            <p:cNvPr id="9186" name="Google Shape;9186;p85"/>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85"/>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85"/>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85"/>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85"/>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85"/>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85"/>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3" name="Google Shape;9193;p85"/>
          <p:cNvGrpSpPr/>
          <p:nvPr/>
        </p:nvGrpSpPr>
        <p:grpSpPr>
          <a:xfrm>
            <a:off x="5747809" y="2242416"/>
            <a:ext cx="451653" cy="451653"/>
            <a:chOff x="-17896150" y="3709300"/>
            <a:chExt cx="305625" cy="305625"/>
          </a:xfrm>
        </p:grpSpPr>
        <p:sp>
          <p:nvSpPr>
            <p:cNvPr id="9194" name="Google Shape;9194;p85"/>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85"/>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85"/>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85"/>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8" name="Google Shape;9198;p85"/>
          <p:cNvGrpSpPr/>
          <p:nvPr/>
        </p:nvGrpSpPr>
        <p:grpSpPr>
          <a:xfrm>
            <a:off x="5775740" y="2795686"/>
            <a:ext cx="395792" cy="451653"/>
            <a:chOff x="-17878025" y="4082625"/>
            <a:chExt cx="267825" cy="305625"/>
          </a:xfrm>
        </p:grpSpPr>
        <p:sp>
          <p:nvSpPr>
            <p:cNvPr id="9199" name="Google Shape;9199;p85"/>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85"/>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85"/>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85"/>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85"/>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85"/>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85"/>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6" name="Google Shape;9206;p85"/>
          <p:cNvGrpSpPr/>
          <p:nvPr/>
        </p:nvGrpSpPr>
        <p:grpSpPr>
          <a:xfrm>
            <a:off x="2919632" y="3355015"/>
            <a:ext cx="450507" cy="423722"/>
            <a:chOff x="-16044450" y="3317850"/>
            <a:chExt cx="304850" cy="286725"/>
          </a:xfrm>
        </p:grpSpPr>
        <p:sp>
          <p:nvSpPr>
            <p:cNvPr id="9207" name="Google Shape;9207;p85"/>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85"/>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85"/>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85"/>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11" name="Google Shape;9211;p85"/>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12" name="Google Shape;9212;p85"/>
          <p:cNvGrpSpPr/>
          <p:nvPr/>
        </p:nvGrpSpPr>
        <p:grpSpPr>
          <a:xfrm>
            <a:off x="8042149" y="2243724"/>
            <a:ext cx="373662" cy="449030"/>
            <a:chOff x="-16018450" y="4058400"/>
            <a:chExt cx="252850" cy="303850"/>
          </a:xfrm>
        </p:grpSpPr>
        <p:sp>
          <p:nvSpPr>
            <p:cNvPr id="9213" name="Google Shape;9213;p85"/>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85"/>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85"/>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85"/>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17" name="Google Shape;9217;p85"/>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21"/>
        <p:cNvGrpSpPr/>
        <p:nvPr/>
      </p:nvGrpSpPr>
      <p:grpSpPr>
        <a:xfrm>
          <a:off x="0" y="0"/>
          <a:ext cx="0" cy="0"/>
          <a:chOff x="0" y="0"/>
          <a:chExt cx="0" cy="0"/>
        </a:xfrm>
      </p:grpSpPr>
      <p:sp>
        <p:nvSpPr>
          <p:cNvPr id="9222" name="Google Shape;9222;p86"/>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223" name="Google Shape;9223;p86"/>
          <p:cNvGrpSpPr/>
          <p:nvPr/>
        </p:nvGrpSpPr>
        <p:grpSpPr>
          <a:xfrm>
            <a:off x="845901" y="1689241"/>
            <a:ext cx="442337" cy="419623"/>
            <a:chOff x="-6696925" y="3272575"/>
            <a:chExt cx="307200" cy="291425"/>
          </a:xfrm>
        </p:grpSpPr>
        <p:sp>
          <p:nvSpPr>
            <p:cNvPr id="9224" name="Google Shape;9224;p86"/>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86"/>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6" name="Google Shape;9226;p86"/>
          <p:cNvGrpSpPr/>
          <p:nvPr/>
        </p:nvGrpSpPr>
        <p:grpSpPr>
          <a:xfrm>
            <a:off x="845884" y="2204636"/>
            <a:ext cx="442373" cy="420775"/>
            <a:chOff x="-6690625" y="3631325"/>
            <a:chExt cx="307225" cy="292225"/>
          </a:xfrm>
        </p:grpSpPr>
        <p:sp>
          <p:nvSpPr>
            <p:cNvPr id="9227" name="Google Shape;9227;p86"/>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86"/>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86"/>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86"/>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86"/>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86"/>
          <p:cNvGrpSpPr/>
          <p:nvPr/>
        </p:nvGrpSpPr>
        <p:grpSpPr>
          <a:xfrm>
            <a:off x="868005" y="2756972"/>
            <a:ext cx="421927" cy="419371"/>
            <a:chOff x="-6689825" y="3992050"/>
            <a:chExt cx="293025" cy="291250"/>
          </a:xfrm>
        </p:grpSpPr>
        <p:sp>
          <p:nvSpPr>
            <p:cNvPr id="9233" name="Google Shape;9233;p86"/>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86"/>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86"/>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86"/>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86"/>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86"/>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86"/>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86"/>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86"/>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86"/>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86"/>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86"/>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5" name="Google Shape;9245;p86"/>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46" name="Google Shape;9246;p86"/>
          <p:cNvGrpSpPr/>
          <p:nvPr/>
        </p:nvGrpSpPr>
        <p:grpSpPr>
          <a:xfrm>
            <a:off x="3551317" y="2205192"/>
            <a:ext cx="423043" cy="419659"/>
            <a:chOff x="-4837325" y="3612425"/>
            <a:chExt cx="293800" cy="291450"/>
          </a:xfrm>
        </p:grpSpPr>
        <p:sp>
          <p:nvSpPr>
            <p:cNvPr id="9247" name="Google Shape;9247;p86"/>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86"/>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86"/>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0" name="Google Shape;9250;p86"/>
          <p:cNvGrpSpPr/>
          <p:nvPr/>
        </p:nvGrpSpPr>
        <p:grpSpPr>
          <a:xfrm>
            <a:off x="3564349" y="2756826"/>
            <a:ext cx="420775" cy="419659"/>
            <a:chOff x="-4837325" y="3971575"/>
            <a:chExt cx="292225" cy="291450"/>
          </a:xfrm>
        </p:grpSpPr>
        <p:sp>
          <p:nvSpPr>
            <p:cNvPr id="9251" name="Google Shape;9251;p86"/>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86"/>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86"/>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86"/>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86"/>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86"/>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7" name="Google Shape;9257;p86"/>
          <p:cNvGrpSpPr/>
          <p:nvPr/>
        </p:nvGrpSpPr>
        <p:grpSpPr>
          <a:xfrm>
            <a:off x="6256364" y="1714185"/>
            <a:ext cx="430998" cy="369730"/>
            <a:chOff x="-3037625" y="3254850"/>
            <a:chExt cx="299325" cy="256775"/>
          </a:xfrm>
        </p:grpSpPr>
        <p:sp>
          <p:nvSpPr>
            <p:cNvPr id="9258" name="Google Shape;9258;p86"/>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86"/>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86"/>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86"/>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2" name="Google Shape;9262;p86"/>
          <p:cNvGrpSpPr/>
          <p:nvPr/>
        </p:nvGrpSpPr>
        <p:grpSpPr>
          <a:xfrm>
            <a:off x="6260324" y="2204615"/>
            <a:ext cx="423079" cy="420811"/>
            <a:chOff x="-3031325" y="3597450"/>
            <a:chExt cx="293825" cy="292250"/>
          </a:xfrm>
        </p:grpSpPr>
        <p:sp>
          <p:nvSpPr>
            <p:cNvPr id="9263" name="Google Shape;9263;p8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8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8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8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7" name="Google Shape;9267;p86"/>
          <p:cNvGrpSpPr/>
          <p:nvPr/>
        </p:nvGrpSpPr>
        <p:grpSpPr>
          <a:xfrm>
            <a:off x="6272798" y="2781214"/>
            <a:ext cx="421927" cy="370882"/>
            <a:chOff x="-3030525" y="3973150"/>
            <a:chExt cx="293025" cy="257575"/>
          </a:xfrm>
        </p:grpSpPr>
        <p:sp>
          <p:nvSpPr>
            <p:cNvPr id="9268" name="Google Shape;9268;p86"/>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86"/>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0" name="Google Shape;9270;p86"/>
          <p:cNvGrpSpPr/>
          <p:nvPr/>
        </p:nvGrpSpPr>
        <p:grpSpPr>
          <a:xfrm>
            <a:off x="1374391" y="3369426"/>
            <a:ext cx="421927" cy="297195"/>
            <a:chOff x="-1199300" y="3279250"/>
            <a:chExt cx="293025" cy="206400"/>
          </a:xfrm>
        </p:grpSpPr>
        <p:sp>
          <p:nvSpPr>
            <p:cNvPr id="9271" name="Google Shape;9271;p86"/>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86"/>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86"/>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86"/>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5" name="Google Shape;9275;p86"/>
          <p:cNvGrpSpPr/>
          <p:nvPr/>
        </p:nvGrpSpPr>
        <p:grpSpPr>
          <a:xfrm>
            <a:off x="1381477" y="1688773"/>
            <a:ext cx="444605" cy="420559"/>
            <a:chOff x="-6338550" y="3272950"/>
            <a:chExt cx="308775" cy="292075"/>
          </a:xfrm>
        </p:grpSpPr>
        <p:sp>
          <p:nvSpPr>
            <p:cNvPr id="9276" name="Google Shape;9276;p86"/>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86"/>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86"/>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9" name="Google Shape;9279;p86"/>
          <p:cNvGrpSpPr/>
          <p:nvPr/>
        </p:nvGrpSpPr>
        <p:grpSpPr>
          <a:xfrm>
            <a:off x="1392817" y="2205194"/>
            <a:ext cx="421927" cy="419659"/>
            <a:chOff x="-6329100" y="3632100"/>
            <a:chExt cx="293025" cy="291450"/>
          </a:xfrm>
        </p:grpSpPr>
        <p:sp>
          <p:nvSpPr>
            <p:cNvPr id="9280" name="Google Shape;9280;p8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8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8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3" name="Google Shape;9283;p86"/>
          <p:cNvGrpSpPr/>
          <p:nvPr/>
        </p:nvGrpSpPr>
        <p:grpSpPr>
          <a:xfrm>
            <a:off x="1405867" y="2756828"/>
            <a:ext cx="419623" cy="419659"/>
            <a:chOff x="-6329875" y="3992050"/>
            <a:chExt cx="291425" cy="291450"/>
          </a:xfrm>
        </p:grpSpPr>
        <p:sp>
          <p:nvSpPr>
            <p:cNvPr id="9284" name="Google Shape;9284;p86"/>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86"/>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86"/>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86"/>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8" name="Google Shape;9288;p86"/>
          <p:cNvGrpSpPr/>
          <p:nvPr/>
        </p:nvGrpSpPr>
        <p:grpSpPr>
          <a:xfrm>
            <a:off x="4092004" y="1687530"/>
            <a:ext cx="423079" cy="423043"/>
            <a:chOff x="-4478975" y="3251700"/>
            <a:chExt cx="293825" cy="293800"/>
          </a:xfrm>
        </p:grpSpPr>
        <p:sp>
          <p:nvSpPr>
            <p:cNvPr id="9289" name="Google Shape;9289;p86"/>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86"/>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86"/>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2" name="Google Shape;9292;p86"/>
          <p:cNvGrpSpPr/>
          <p:nvPr/>
        </p:nvGrpSpPr>
        <p:grpSpPr>
          <a:xfrm>
            <a:off x="4092004" y="2205192"/>
            <a:ext cx="423079" cy="419659"/>
            <a:chOff x="-4475825" y="3612425"/>
            <a:chExt cx="293825" cy="291450"/>
          </a:xfrm>
        </p:grpSpPr>
        <p:sp>
          <p:nvSpPr>
            <p:cNvPr id="9293" name="Google Shape;9293;p86"/>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86"/>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86"/>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6" name="Google Shape;9296;p86"/>
          <p:cNvGrpSpPr/>
          <p:nvPr/>
        </p:nvGrpSpPr>
        <p:grpSpPr>
          <a:xfrm>
            <a:off x="4101077" y="2756844"/>
            <a:ext cx="428730" cy="419623"/>
            <a:chOff x="-4480550" y="3970800"/>
            <a:chExt cx="297750" cy="291425"/>
          </a:xfrm>
        </p:grpSpPr>
        <p:sp>
          <p:nvSpPr>
            <p:cNvPr id="9297" name="Google Shape;9297;p86"/>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86"/>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9" name="Google Shape;9299;p86"/>
          <p:cNvGrpSpPr/>
          <p:nvPr/>
        </p:nvGrpSpPr>
        <p:grpSpPr>
          <a:xfrm>
            <a:off x="6804910" y="1689221"/>
            <a:ext cx="415123" cy="419659"/>
            <a:chOff x="-2668225" y="3239075"/>
            <a:chExt cx="288300" cy="291450"/>
          </a:xfrm>
        </p:grpSpPr>
        <p:sp>
          <p:nvSpPr>
            <p:cNvPr id="9300" name="Google Shape;9300;p86"/>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86"/>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86"/>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86"/>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86"/>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5" name="Google Shape;9305;p86"/>
          <p:cNvGrpSpPr/>
          <p:nvPr/>
        </p:nvGrpSpPr>
        <p:grpSpPr>
          <a:xfrm>
            <a:off x="6802066" y="2205191"/>
            <a:ext cx="420811" cy="419659"/>
            <a:chOff x="-2671375" y="3597450"/>
            <a:chExt cx="292250" cy="291450"/>
          </a:xfrm>
        </p:grpSpPr>
        <p:sp>
          <p:nvSpPr>
            <p:cNvPr id="9306" name="Google Shape;9306;p86"/>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86"/>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8" name="Google Shape;9308;p86"/>
          <p:cNvGrpSpPr/>
          <p:nvPr/>
        </p:nvGrpSpPr>
        <p:grpSpPr>
          <a:xfrm>
            <a:off x="6812849" y="2755691"/>
            <a:ext cx="423043" cy="421927"/>
            <a:chOff x="-2670575" y="3956600"/>
            <a:chExt cx="293800" cy="293025"/>
          </a:xfrm>
        </p:grpSpPr>
        <p:sp>
          <p:nvSpPr>
            <p:cNvPr id="9309" name="Google Shape;9309;p86"/>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86"/>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86"/>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86"/>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3" name="Google Shape;9313;p86"/>
          <p:cNvGrpSpPr/>
          <p:nvPr/>
        </p:nvGrpSpPr>
        <p:grpSpPr>
          <a:xfrm>
            <a:off x="3070370" y="3311947"/>
            <a:ext cx="426462" cy="418363"/>
            <a:chOff x="-1183550" y="3586525"/>
            <a:chExt cx="296175" cy="290550"/>
          </a:xfrm>
        </p:grpSpPr>
        <p:sp>
          <p:nvSpPr>
            <p:cNvPr id="9314" name="Google Shape;9314;p8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8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8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8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8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8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8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8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8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3" name="Google Shape;9323;p86"/>
          <p:cNvGrpSpPr/>
          <p:nvPr/>
        </p:nvGrpSpPr>
        <p:grpSpPr>
          <a:xfrm>
            <a:off x="1933980" y="1689799"/>
            <a:ext cx="420811" cy="418507"/>
            <a:chOff x="-5971525" y="3273750"/>
            <a:chExt cx="292250" cy="290650"/>
          </a:xfrm>
        </p:grpSpPr>
        <p:sp>
          <p:nvSpPr>
            <p:cNvPr id="9324" name="Google Shape;9324;p8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8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6" name="Google Shape;9326;p86"/>
          <p:cNvGrpSpPr/>
          <p:nvPr/>
        </p:nvGrpSpPr>
        <p:grpSpPr>
          <a:xfrm>
            <a:off x="1928310" y="2203826"/>
            <a:ext cx="432150" cy="422395"/>
            <a:chOff x="-5974675" y="3632100"/>
            <a:chExt cx="300125" cy="293350"/>
          </a:xfrm>
        </p:grpSpPr>
        <p:sp>
          <p:nvSpPr>
            <p:cNvPr id="9327" name="Google Shape;9327;p86"/>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86"/>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86"/>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0" name="Google Shape;9330;p86"/>
          <p:cNvGrpSpPr/>
          <p:nvPr/>
        </p:nvGrpSpPr>
        <p:grpSpPr>
          <a:xfrm>
            <a:off x="1958351" y="2755694"/>
            <a:ext cx="395865" cy="421927"/>
            <a:chOff x="-5971525" y="3990475"/>
            <a:chExt cx="274925" cy="293025"/>
          </a:xfrm>
        </p:grpSpPr>
        <p:sp>
          <p:nvSpPr>
            <p:cNvPr id="9331" name="Google Shape;9331;p86"/>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86"/>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86"/>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86"/>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5" name="Google Shape;9335;p86"/>
          <p:cNvGrpSpPr/>
          <p:nvPr/>
        </p:nvGrpSpPr>
        <p:grpSpPr>
          <a:xfrm>
            <a:off x="4631558" y="1689798"/>
            <a:ext cx="420775" cy="418507"/>
            <a:chOff x="-4118225" y="3253275"/>
            <a:chExt cx="292225" cy="290650"/>
          </a:xfrm>
        </p:grpSpPr>
        <p:sp>
          <p:nvSpPr>
            <p:cNvPr id="9336" name="Google Shape;9336;p86"/>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86"/>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8" name="Google Shape;9338;p86"/>
          <p:cNvGrpSpPr/>
          <p:nvPr/>
        </p:nvGrpSpPr>
        <p:grpSpPr>
          <a:xfrm>
            <a:off x="4682008" y="2204922"/>
            <a:ext cx="319874" cy="420199"/>
            <a:chOff x="-4082800" y="3612425"/>
            <a:chExt cx="222150" cy="291825"/>
          </a:xfrm>
        </p:grpSpPr>
        <p:sp>
          <p:nvSpPr>
            <p:cNvPr id="9339" name="Google Shape;9339;p86"/>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86"/>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86"/>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2" name="Google Shape;9342;p86"/>
          <p:cNvGrpSpPr/>
          <p:nvPr/>
        </p:nvGrpSpPr>
        <p:grpSpPr>
          <a:xfrm>
            <a:off x="4643456" y="2769876"/>
            <a:ext cx="420775" cy="393561"/>
            <a:chOff x="-4118225" y="3990475"/>
            <a:chExt cx="292225" cy="273325"/>
          </a:xfrm>
        </p:grpSpPr>
        <p:sp>
          <p:nvSpPr>
            <p:cNvPr id="9343" name="Google Shape;9343;p86"/>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86"/>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86"/>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86"/>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7" name="Google Shape;9347;p86"/>
          <p:cNvGrpSpPr/>
          <p:nvPr/>
        </p:nvGrpSpPr>
        <p:grpSpPr>
          <a:xfrm>
            <a:off x="7354110" y="1688087"/>
            <a:ext cx="394713" cy="421927"/>
            <a:chOff x="-2312225" y="3238300"/>
            <a:chExt cx="274125" cy="293025"/>
          </a:xfrm>
        </p:grpSpPr>
        <p:sp>
          <p:nvSpPr>
            <p:cNvPr id="9348" name="Google Shape;9348;p86"/>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86"/>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0" name="Google Shape;9350;p86"/>
          <p:cNvGrpSpPr/>
          <p:nvPr/>
        </p:nvGrpSpPr>
        <p:grpSpPr>
          <a:xfrm>
            <a:off x="7341062" y="2153586"/>
            <a:ext cx="420811" cy="522864"/>
            <a:chOff x="-2310650" y="3525775"/>
            <a:chExt cx="292250" cy="363125"/>
          </a:xfrm>
        </p:grpSpPr>
        <p:sp>
          <p:nvSpPr>
            <p:cNvPr id="9351" name="Google Shape;9351;p86"/>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86"/>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86"/>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86"/>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5" name="Google Shape;9355;p86"/>
          <p:cNvGrpSpPr/>
          <p:nvPr/>
        </p:nvGrpSpPr>
        <p:grpSpPr>
          <a:xfrm>
            <a:off x="7351827" y="2756825"/>
            <a:ext cx="423079" cy="419659"/>
            <a:chOff x="-2310650" y="3958175"/>
            <a:chExt cx="293825" cy="291450"/>
          </a:xfrm>
        </p:grpSpPr>
        <p:sp>
          <p:nvSpPr>
            <p:cNvPr id="9356" name="Google Shape;9356;p86"/>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86"/>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8" name="Google Shape;9358;p86"/>
          <p:cNvGrpSpPr/>
          <p:nvPr/>
        </p:nvGrpSpPr>
        <p:grpSpPr>
          <a:xfrm>
            <a:off x="4718688" y="3308459"/>
            <a:ext cx="424159" cy="419659"/>
            <a:chOff x="-1182750" y="3962900"/>
            <a:chExt cx="294575" cy="291450"/>
          </a:xfrm>
        </p:grpSpPr>
        <p:sp>
          <p:nvSpPr>
            <p:cNvPr id="9359" name="Google Shape;9359;p86"/>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86"/>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86"/>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86"/>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86"/>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86"/>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86"/>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6" name="Google Shape;9366;p86"/>
          <p:cNvGrpSpPr/>
          <p:nvPr/>
        </p:nvGrpSpPr>
        <p:grpSpPr>
          <a:xfrm>
            <a:off x="2471824" y="1689223"/>
            <a:ext cx="424195" cy="419659"/>
            <a:chOff x="-5611575" y="3272950"/>
            <a:chExt cx="294600" cy="291450"/>
          </a:xfrm>
        </p:grpSpPr>
        <p:sp>
          <p:nvSpPr>
            <p:cNvPr id="9367" name="Google Shape;9367;p86"/>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86"/>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86"/>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86"/>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86"/>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2" name="Google Shape;9372;p86"/>
          <p:cNvGrpSpPr/>
          <p:nvPr/>
        </p:nvGrpSpPr>
        <p:grpSpPr>
          <a:xfrm>
            <a:off x="2471824" y="2205770"/>
            <a:ext cx="424195" cy="418507"/>
            <a:chOff x="-5613150" y="3632900"/>
            <a:chExt cx="294600" cy="290650"/>
          </a:xfrm>
        </p:grpSpPr>
        <p:sp>
          <p:nvSpPr>
            <p:cNvPr id="9373" name="Google Shape;9373;p86"/>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86"/>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5" name="Google Shape;9375;p86"/>
          <p:cNvGrpSpPr/>
          <p:nvPr/>
        </p:nvGrpSpPr>
        <p:grpSpPr>
          <a:xfrm>
            <a:off x="2483722" y="2756270"/>
            <a:ext cx="424195" cy="420775"/>
            <a:chOff x="-5613150" y="3991275"/>
            <a:chExt cx="294600" cy="292225"/>
          </a:xfrm>
        </p:grpSpPr>
        <p:sp>
          <p:nvSpPr>
            <p:cNvPr id="9376" name="Google Shape;9376;p8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8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8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8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8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8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8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8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8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86"/>
          <p:cNvGrpSpPr/>
          <p:nvPr/>
        </p:nvGrpSpPr>
        <p:grpSpPr>
          <a:xfrm>
            <a:off x="5155210" y="1689438"/>
            <a:ext cx="434634" cy="419227"/>
            <a:chOff x="-3768700" y="3253275"/>
            <a:chExt cx="301850" cy="291150"/>
          </a:xfrm>
        </p:grpSpPr>
        <p:sp>
          <p:nvSpPr>
            <p:cNvPr id="9386" name="Google Shape;9386;p86"/>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86"/>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86"/>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9" name="Google Shape;9389;p86"/>
          <p:cNvGrpSpPr/>
          <p:nvPr/>
        </p:nvGrpSpPr>
        <p:grpSpPr>
          <a:xfrm>
            <a:off x="5159293" y="2217090"/>
            <a:ext cx="426462" cy="395865"/>
            <a:chOff x="-3808700" y="3628950"/>
            <a:chExt cx="296175" cy="274925"/>
          </a:xfrm>
        </p:grpSpPr>
        <p:sp>
          <p:nvSpPr>
            <p:cNvPr id="9390" name="Google Shape;9390;p86"/>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86"/>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86"/>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3" name="Google Shape;9393;p86"/>
          <p:cNvGrpSpPr/>
          <p:nvPr/>
        </p:nvGrpSpPr>
        <p:grpSpPr>
          <a:xfrm>
            <a:off x="5224504" y="2756412"/>
            <a:ext cx="419443" cy="420487"/>
            <a:chOff x="-3771675" y="3971775"/>
            <a:chExt cx="291300" cy="292025"/>
          </a:xfrm>
        </p:grpSpPr>
        <p:sp>
          <p:nvSpPr>
            <p:cNvPr id="9394" name="Google Shape;9394;p86"/>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86"/>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86"/>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86"/>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86"/>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9" name="Google Shape;9399;p86"/>
          <p:cNvGrpSpPr/>
          <p:nvPr/>
        </p:nvGrpSpPr>
        <p:grpSpPr>
          <a:xfrm>
            <a:off x="7885948" y="1716461"/>
            <a:ext cx="420271" cy="320774"/>
            <a:chOff x="-1951475" y="3273100"/>
            <a:chExt cx="291875" cy="222775"/>
          </a:xfrm>
        </p:grpSpPr>
        <p:sp>
          <p:nvSpPr>
            <p:cNvPr id="9400" name="Google Shape;9400;p86"/>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86"/>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86"/>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3" name="Google Shape;9403;p86"/>
          <p:cNvGrpSpPr/>
          <p:nvPr/>
        </p:nvGrpSpPr>
        <p:grpSpPr>
          <a:xfrm>
            <a:off x="7883429" y="2205191"/>
            <a:ext cx="425310" cy="419659"/>
            <a:chOff x="-1951475" y="3597450"/>
            <a:chExt cx="295375" cy="291450"/>
          </a:xfrm>
        </p:grpSpPr>
        <p:sp>
          <p:nvSpPr>
            <p:cNvPr id="9404" name="Google Shape;9404;p86"/>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86"/>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86"/>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86"/>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8" name="Google Shape;9408;p86"/>
          <p:cNvGrpSpPr/>
          <p:nvPr/>
        </p:nvGrpSpPr>
        <p:grpSpPr>
          <a:xfrm>
            <a:off x="7885680" y="2756825"/>
            <a:ext cx="444605" cy="419659"/>
            <a:chOff x="-1960150" y="3956600"/>
            <a:chExt cx="308775" cy="291450"/>
          </a:xfrm>
        </p:grpSpPr>
        <p:sp>
          <p:nvSpPr>
            <p:cNvPr id="9409" name="Google Shape;9409;p86"/>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86"/>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1" name="Google Shape;9411;p86"/>
          <p:cNvGrpSpPr/>
          <p:nvPr/>
        </p:nvGrpSpPr>
        <p:grpSpPr>
          <a:xfrm>
            <a:off x="1939718" y="3307636"/>
            <a:ext cx="420775" cy="420775"/>
            <a:chOff x="-804700" y="3226500"/>
            <a:chExt cx="292225" cy="292225"/>
          </a:xfrm>
        </p:grpSpPr>
        <p:sp>
          <p:nvSpPr>
            <p:cNvPr id="9412" name="Google Shape;9412;p86"/>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86"/>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86"/>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86"/>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86"/>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86"/>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86"/>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9" name="Google Shape;9419;p86"/>
          <p:cNvGrpSpPr/>
          <p:nvPr/>
        </p:nvGrpSpPr>
        <p:grpSpPr>
          <a:xfrm>
            <a:off x="3019809" y="1688647"/>
            <a:ext cx="420775" cy="420811"/>
            <a:chOff x="-5251625" y="3272950"/>
            <a:chExt cx="292225" cy="292250"/>
          </a:xfrm>
        </p:grpSpPr>
        <p:sp>
          <p:nvSpPr>
            <p:cNvPr id="9420" name="Google Shape;9420;p86"/>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86"/>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86"/>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3" name="Google Shape;9423;p86"/>
          <p:cNvGrpSpPr/>
          <p:nvPr/>
        </p:nvGrpSpPr>
        <p:grpSpPr>
          <a:xfrm>
            <a:off x="3016407" y="2204348"/>
            <a:ext cx="427578" cy="421351"/>
            <a:chOff x="-5254775" y="3631325"/>
            <a:chExt cx="296950" cy="292625"/>
          </a:xfrm>
        </p:grpSpPr>
        <p:sp>
          <p:nvSpPr>
            <p:cNvPr id="9424" name="Google Shape;9424;p86"/>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86"/>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86"/>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86"/>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86"/>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86"/>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86"/>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1" name="Google Shape;9431;p86"/>
          <p:cNvGrpSpPr/>
          <p:nvPr/>
        </p:nvGrpSpPr>
        <p:grpSpPr>
          <a:xfrm>
            <a:off x="3032265" y="2756270"/>
            <a:ext cx="419659" cy="420775"/>
            <a:chOff x="-5251625" y="3991275"/>
            <a:chExt cx="291450" cy="292225"/>
          </a:xfrm>
        </p:grpSpPr>
        <p:sp>
          <p:nvSpPr>
            <p:cNvPr id="9432" name="Google Shape;9432;p86"/>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86"/>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86"/>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86"/>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86"/>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7" name="Google Shape;9437;p86"/>
          <p:cNvGrpSpPr/>
          <p:nvPr/>
        </p:nvGrpSpPr>
        <p:grpSpPr>
          <a:xfrm>
            <a:off x="5772848" y="1689240"/>
            <a:ext cx="319874" cy="419623"/>
            <a:chOff x="-3365275" y="3253275"/>
            <a:chExt cx="222150" cy="291425"/>
          </a:xfrm>
        </p:grpSpPr>
        <p:sp>
          <p:nvSpPr>
            <p:cNvPr id="9438" name="Google Shape;9438;p86"/>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86"/>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0" name="Google Shape;9440;p86"/>
          <p:cNvGrpSpPr/>
          <p:nvPr/>
        </p:nvGrpSpPr>
        <p:grpSpPr>
          <a:xfrm>
            <a:off x="5746786" y="2204058"/>
            <a:ext cx="371998" cy="421927"/>
            <a:chOff x="-3383375" y="3611625"/>
            <a:chExt cx="258350" cy="293025"/>
          </a:xfrm>
        </p:grpSpPr>
        <p:sp>
          <p:nvSpPr>
            <p:cNvPr id="9441" name="Google Shape;9441;p86"/>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86"/>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3" name="Google Shape;9443;p86"/>
          <p:cNvGrpSpPr/>
          <p:nvPr/>
        </p:nvGrpSpPr>
        <p:grpSpPr>
          <a:xfrm>
            <a:off x="5809135" y="2756826"/>
            <a:ext cx="271097" cy="419659"/>
            <a:chOff x="-3347950" y="3971575"/>
            <a:chExt cx="188275" cy="291450"/>
          </a:xfrm>
        </p:grpSpPr>
        <p:sp>
          <p:nvSpPr>
            <p:cNvPr id="9444" name="Google Shape;9444;p86"/>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86"/>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86"/>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7" name="Google Shape;9447;p86"/>
          <p:cNvGrpSpPr/>
          <p:nvPr/>
        </p:nvGrpSpPr>
        <p:grpSpPr>
          <a:xfrm>
            <a:off x="858994" y="3307061"/>
            <a:ext cx="371998" cy="421927"/>
            <a:chOff x="-1575775" y="3238300"/>
            <a:chExt cx="258350" cy="293025"/>
          </a:xfrm>
        </p:grpSpPr>
        <p:sp>
          <p:nvSpPr>
            <p:cNvPr id="9448" name="Google Shape;9448;p86"/>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86"/>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86"/>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86"/>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86"/>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3" name="Google Shape;9453;p86"/>
          <p:cNvGrpSpPr/>
          <p:nvPr/>
        </p:nvGrpSpPr>
        <p:grpSpPr>
          <a:xfrm>
            <a:off x="2503892" y="3309051"/>
            <a:ext cx="423079" cy="424159"/>
            <a:chOff x="-1591550" y="3597475"/>
            <a:chExt cx="293825" cy="294575"/>
          </a:xfrm>
        </p:grpSpPr>
        <p:sp>
          <p:nvSpPr>
            <p:cNvPr id="9454" name="Google Shape;9454;p86"/>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86"/>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86"/>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7" name="Google Shape;9457;p86"/>
          <p:cNvGrpSpPr/>
          <p:nvPr/>
        </p:nvGrpSpPr>
        <p:grpSpPr>
          <a:xfrm>
            <a:off x="4153362" y="3318663"/>
            <a:ext cx="421927" cy="399248"/>
            <a:chOff x="-1592325" y="3957400"/>
            <a:chExt cx="293025" cy="277275"/>
          </a:xfrm>
        </p:grpSpPr>
        <p:sp>
          <p:nvSpPr>
            <p:cNvPr id="9458" name="Google Shape;9458;p8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8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8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8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2" name="Google Shape;9462;p86"/>
          <p:cNvGrpSpPr/>
          <p:nvPr/>
        </p:nvGrpSpPr>
        <p:grpSpPr>
          <a:xfrm>
            <a:off x="3640232" y="3310744"/>
            <a:ext cx="369730" cy="420775"/>
            <a:chOff x="-778700" y="3612425"/>
            <a:chExt cx="256775" cy="292225"/>
          </a:xfrm>
        </p:grpSpPr>
        <p:sp>
          <p:nvSpPr>
            <p:cNvPr id="9463" name="Google Shape;9463;p86"/>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86"/>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86"/>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86"/>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86"/>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86"/>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9" name="Google Shape;9469;p86"/>
          <p:cNvGrpSpPr/>
          <p:nvPr/>
        </p:nvGrpSpPr>
        <p:grpSpPr>
          <a:xfrm>
            <a:off x="6111733" y="3828305"/>
            <a:ext cx="340731" cy="387641"/>
            <a:chOff x="7728464" y="1561258"/>
            <a:chExt cx="349719" cy="397866"/>
          </a:xfrm>
        </p:grpSpPr>
        <p:sp>
          <p:nvSpPr>
            <p:cNvPr id="9470" name="Google Shape;9470;p86"/>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86"/>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2" name="Google Shape;9472;p86"/>
          <p:cNvGrpSpPr/>
          <p:nvPr/>
        </p:nvGrpSpPr>
        <p:grpSpPr>
          <a:xfrm>
            <a:off x="4034702" y="3828305"/>
            <a:ext cx="387681" cy="387641"/>
            <a:chOff x="5611350" y="1561258"/>
            <a:chExt cx="397907" cy="397866"/>
          </a:xfrm>
        </p:grpSpPr>
        <p:sp>
          <p:nvSpPr>
            <p:cNvPr id="9473" name="Google Shape;9473;p86"/>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86"/>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86"/>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86"/>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7" name="Google Shape;9477;p86"/>
          <p:cNvGrpSpPr/>
          <p:nvPr/>
        </p:nvGrpSpPr>
        <p:grpSpPr>
          <a:xfrm>
            <a:off x="4553987" y="3925571"/>
            <a:ext cx="387610" cy="193109"/>
            <a:chOff x="6140660" y="1661097"/>
            <a:chExt cx="397835" cy="198202"/>
          </a:xfrm>
        </p:grpSpPr>
        <p:sp>
          <p:nvSpPr>
            <p:cNvPr id="9478" name="Google Shape;9478;p86"/>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86"/>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86"/>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86"/>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2" name="Google Shape;9482;p86"/>
          <p:cNvGrpSpPr/>
          <p:nvPr/>
        </p:nvGrpSpPr>
        <p:grpSpPr>
          <a:xfrm>
            <a:off x="5073202" y="3828305"/>
            <a:ext cx="387681" cy="387641"/>
            <a:chOff x="6669907" y="1561258"/>
            <a:chExt cx="397907" cy="397866"/>
          </a:xfrm>
        </p:grpSpPr>
        <p:sp>
          <p:nvSpPr>
            <p:cNvPr id="9483" name="Google Shape;9483;p86"/>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86"/>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86"/>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86"/>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86"/>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8" name="Google Shape;9488;p86"/>
          <p:cNvGrpSpPr/>
          <p:nvPr/>
        </p:nvGrpSpPr>
        <p:grpSpPr>
          <a:xfrm>
            <a:off x="5592488" y="3828305"/>
            <a:ext cx="387641" cy="387641"/>
            <a:chOff x="7199196" y="1561258"/>
            <a:chExt cx="397866" cy="397866"/>
          </a:xfrm>
        </p:grpSpPr>
        <p:sp>
          <p:nvSpPr>
            <p:cNvPr id="9489" name="Google Shape;9489;p86"/>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86"/>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86"/>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2" name="Google Shape;9492;p86"/>
          <p:cNvGrpSpPr/>
          <p:nvPr/>
        </p:nvGrpSpPr>
        <p:grpSpPr>
          <a:xfrm>
            <a:off x="1958433" y="3885842"/>
            <a:ext cx="387681" cy="272572"/>
            <a:chOff x="3386036" y="1746339"/>
            <a:chExt cx="397907" cy="279762"/>
          </a:xfrm>
        </p:grpSpPr>
        <p:sp>
          <p:nvSpPr>
            <p:cNvPr id="9493" name="Google Shape;9493;p86"/>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86"/>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5" name="Google Shape;9495;p86"/>
          <p:cNvGrpSpPr/>
          <p:nvPr/>
        </p:nvGrpSpPr>
        <p:grpSpPr>
          <a:xfrm>
            <a:off x="2996130" y="3828288"/>
            <a:ext cx="387681" cy="387681"/>
            <a:chOff x="4417380" y="1687279"/>
            <a:chExt cx="397907" cy="397907"/>
          </a:xfrm>
        </p:grpSpPr>
        <p:sp>
          <p:nvSpPr>
            <p:cNvPr id="9496" name="Google Shape;9496;p86"/>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86"/>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8" name="Google Shape;9498;p86"/>
          <p:cNvGrpSpPr/>
          <p:nvPr/>
        </p:nvGrpSpPr>
        <p:grpSpPr>
          <a:xfrm>
            <a:off x="7942611" y="3308537"/>
            <a:ext cx="387661" cy="387661"/>
            <a:chOff x="2869999" y="1687279"/>
            <a:chExt cx="397887" cy="397887"/>
          </a:xfrm>
        </p:grpSpPr>
        <p:sp>
          <p:nvSpPr>
            <p:cNvPr id="9499" name="Google Shape;9499;p86"/>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86"/>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1" name="Google Shape;9501;p86"/>
          <p:cNvGrpSpPr/>
          <p:nvPr/>
        </p:nvGrpSpPr>
        <p:grpSpPr>
          <a:xfrm>
            <a:off x="2477718" y="3828664"/>
            <a:ext cx="386807" cy="386929"/>
            <a:chOff x="3902887" y="1687655"/>
            <a:chExt cx="397010" cy="397135"/>
          </a:xfrm>
        </p:grpSpPr>
        <p:sp>
          <p:nvSpPr>
            <p:cNvPr id="9502" name="Google Shape;9502;p86"/>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86"/>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4" name="Google Shape;9504;p86"/>
          <p:cNvGrpSpPr/>
          <p:nvPr/>
        </p:nvGrpSpPr>
        <p:grpSpPr>
          <a:xfrm>
            <a:off x="3515416" y="3828288"/>
            <a:ext cx="387681" cy="387681"/>
            <a:chOff x="4933458" y="1687279"/>
            <a:chExt cx="397907" cy="397907"/>
          </a:xfrm>
        </p:grpSpPr>
        <p:sp>
          <p:nvSpPr>
            <p:cNvPr id="9505" name="Google Shape;9505;p86"/>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86"/>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7" name="Google Shape;9507;p86"/>
          <p:cNvGrpSpPr/>
          <p:nvPr/>
        </p:nvGrpSpPr>
        <p:grpSpPr>
          <a:xfrm>
            <a:off x="6348367" y="3308537"/>
            <a:ext cx="387661" cy="387661"/>
            <a:chOff x="1379798" y="1723250"/>
            <a:chExt cx="397887" cy="397887"/>
          </a:xfrm>
        </p:grpSpPr>
        <p:sp>
          <p:nvSpPr>
            <p:cNvPr id="9508" name="Google Shape;9508;p8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8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8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8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2" name="Google Shape;9512;p86"/>
          <p:cNvGrpSpPr/>
          <p:nvPr/>
        </p:nvGrpSpPr>
        <p:grpSpPr>
          <a:xfrm>
            <a:off x="5286246" y="3308537"/>
            <a:ext cx="387681" cy="387661"/>
            <a:chOff x="266768" y="1721375"/>
            <a:chExt cx="397907" cy="397887"/>
          </a:xfrm>
        </p:grpSpPr>
        <p:sp>
          <p:nvSpPr>
            <p:cNvPr id="9513" name="Google Shape;9513;p8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8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5" name="Google Shape;9515;p86"/>
          <p:cNvGrpSpPr/>
          <p:nvPr/>
        </p:nvGrpSpPr>
        <p:grpSpPr>
          <a:xfrm>
            <a:off x="5817327" y="3308537"/>
            <a:ext cx="387641" cy="387661"/>
            <a:chOff x="864491" y="1723250"/>
            <a:chExt cx="397866" cy="397887"/>
          </a:xfrm>
        </p:grpSpPr>
        <p:sp>
          <p:nvSpPr>
            <p:cNvPr id="9516" name="Google Shape;9516;p8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8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8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19" name="Google Shape;9519;p86"/>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20" name="Google Shape;9520;p86"/>
          <p:cNvGrpSpPr/>
          <p:nvPr/>
        </p:nvGrpSpPr>
        <p:grpSpPr>
          <a:xfrm>
            <a:off x="7411672" y="3308924"/>
            <a:ext cx="387539" cy="386888"/>
            <a:chOff x="2408992" y="1722875"/>
            <a:chExt cx="397761" cy="397093"/>
          </a:xfrm>
        </p:grpSpPr>
        <p:sp>
          <p:nvSpPr>
            <p:cNvPr id="9521" name="Google Shape;9521;p8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8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26"/>
        <p:cNvGrpSpPr/>
        <p:nvPr/>
      </p:nvGrpSpPr>
      <p:grpSpPr>
        <a:xfrm>
          <a:off x="0" y="0"/>
          <a:ext cx="0" cy="0"/>
          <a:chOff x="0" y="0"/>
          <a:chExt cx="0" cy="0"/>
        </a:xfrm>
      </p:grpSpPr>
      <p:pic>
        <p:nvPicPr>
          <p:cNvPr id="9527" name="Google Shape;9527;p8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601928-3529-4EBC-B713-E0F89A87CDAC}"/>
              </a:ext>
            </a:extLst>
          </p:cNvPr>
          <p:cNvSpPr>
            <a:spLocks noGrp="1"/>
          </p:cNvSpPr>
          <p:nvPr>
            <p:ph type="title"/>
          </p:nvPr>
        </p:nvSpPr>
        <p:spPr>
          <a:xfrm>
            <a:off x="311700" y="53684"/>
            <a:ext cx="8520600" cy="572700"/>
          </a:xfrm>
        </p:spPr>
        <p:txBody>
          <a:bodyPr/>
          <a:lstStyle/>
          <a:p>
            <a:r>
              <a:rPr lang="nl-BE" dirty="0" err="1"/>
              <a:t>Coordinatenstelsel</a:t>
            </a:r>
            <a:r>
              <a:rPr lang="nl-BE" dirty="0"/>
              <a:t> in Console</a:t>
            </a:r>
          </a:p>
        </p:txBody>
      </p:sp>
      <p:pic>
        <p:nvPicPr>
          <p:cNvPr id="4" name="Afbeelding 3">
            <a:extLst>
              <a:ext uri="{FF2B5EF4-FFF2-40B4-BE49-F238E27FC236}">
                <a16:creationId xmlns:a16="http://schemas.microsoft.com/office/drawing/2014/main" id="{EC9DA09D-EB79-4AEE-86BB-86A5E502C3B6}"/>
              </a:ext>
            </a:extLst>
          </p:cNvPr>
          <p:cNvPicPr>
            <a:picLocks noChangeAspect="1"/>
          </p:cNvPicPr>
          <p:nvPr/>
        </p:nvPicPr>
        <p:blipFill>
          <a:blip r:embed="rId2"/>
          <a:stretch>
            <a:fillRect/>
          </a:stretch>
        </p:blipFill>
        <p:spPr>
          <a:xfrm>
            <a:off x="1707578" y="2306295"/>
            <a:ext cx="9144000" cy="4047256"/>
          </a:xfrm>
          <a:prstGeom prst="rect">
            <a:avLst/>
          </a:prstGeom>
        </p:spPr>
      </p:pic>
      <p:cxnSp>
        <p:nvCxnSpPr>
          <p:cNvPr id="5" name="Rechte verbindingslijn met pijl 4">
            <a:extLst>
              <a:ext uri="{FF2B5EF4-FFF2-40B4-BE49-F238E27FC236}">
                <a16:creationId xmlns:a16="http://schemas.microsoft.com/office/drawing/2014/main" id="{EEA042DC-C154-4686-86AF-7422FB84F09E}"/>
              </a:ext>
            </a:extLst>
          </p:cNvPr>
          <p:cNvCxnSpPr/>
          <p:nvPr/>
        </p:nvCxnSpPr>
        <p:spPr>
          <a:xfrm>
            <a:off x="650303" y="2536841"/>
            <a:ext cx="99298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 name="Tekstvak 5">
            <a:extLst>
              <a:ext uri="{FF2B5EF4-FFF2-40B4-BE49-F238E27FC236}">
                <a16:creationId xmlns:a16="http://schemas.microsoft.com/office/drawing/2014/main" id="{82EAB361-3BE1-4082-B6DE-F1B6B67B444E}"/>
              </a:ext>
            </a:extLst>
          </p:cNvPr>
          <p:cNvSpPr txBox="1"/>
          <p:nvPr/>
        </p:nvSpPr>
        <p:spPr>
          <a:xfrm>
            <a:off x="206192" y="2421425"/>
            <a:ext cx="455574" cy="253916"/>
          </a:xfrm>
          <a:prstGeom prst="rect">
            <a:avLst/>
          </a:prstGeom>
          <a:noFill/>
        </p:spPr>
        <p:txBody>
          <a:bodyPr wrap="none" rtlCol="0">
            <a:spAutoFit/>
          </a:bodyPr>
          <a:lstStyle/>
          <a:p>
            <a:r>
              <a:rPr lang="nl-BE" sz="1050" dirty="0">
                <a:solidFill>
                  <a:schemeClr val="tx1"/>
                </a:solidFill>
              </a:rPr>
              <a:t>Rij 0</a:t>
            </a:r>
          </a:p>
        </p:txBody>
      </p:sp>
      <p:cxnSp>
        <p:nvCxnSpPr>
          <p:cNvPr id="7" name="Rechte verbindingslijn met pijl 6">
            <a:extLst>
              <a:ext uri="{FF2B5EF4-FFF2-40B4-BE49-F238E27FC236}">
                <a16:creationId xmlns:a16="http://schemas.microsoft.com/office/drawing/2014/main" id="{BE25721B-5348-424C-8B96-0C03C6ADD2D1}"/>
              </a:ext>
            </a:extLst>
          </p:cNvPr>
          <p:cNvCxnSpPr/>
          <p:nvPr/>
        </p:nvCxnSpPr>
        <p:spPr>
          <a:xfrm>
            <a:off x="650303" y="2663048"/>
            <a:ext cx="99298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Tekstvak 7">
            <a:extLst>
              <a:ext uri="{FF2B5EF4-FFF2-40B4-BE49-F238E27FC236}">
                <a16:creationId xmlns:a16="http://schemas.microsoft.com/office/drawing/2014/main" id="{CA3EF357-C135-4C41-8289-79CCA57F6072}"/>
              </a:ext>
            </a:extLst>
          </p:cNvPr>
          <p:cNvSpPr txBox="1"/>
          <p:nvPr/>
        </p:nvSpPr>
        <p:spPr>
          <a:xfrm>
            <a:off x="202305" y="2548383"/>
            <a:ext cx="472338" cy="253916"/>
          </a:xfrm>
          <a:prstGeom prst="rect">
            <a:avLst/>
          </a:prstGeom>
          <a:noFill/>
        </p:spPr>
        <p:txBody>
          <a:bodyPr wrap="square" rtlCol="0">
            <a:spAutoFit/>
          </a:bodyPr>
          <a:lstStyle/>
          <a:p>
            <a:r>
              <a:rPr lang="nl-BE" sz="1050" dirty="0">
                <a:solidFill>
                  <a:schemeClr val="tx1"/>
                </a:solidFill>
              </a:rPr>
              <a:t>Rij 1</a:t>
            </a:r>
          </a:p>
        </p:txBody>
      </p:sp>
      <p:cxnSp>
        <p:nvCxnSpPr>
          <p:cNvPr id="9" name="Rechte verbindingslijn met pijl 8">
            <a:extLst>
              <a:ext uri="{FF2B5EF4-FFF2-40B4-BE49-F238E27FC236}">
                <a16:creationId xmlns:a16="http://schemas.microsoft.com/office/drawing/2014/main" id="{181B499D-98CB-4396-A820-26EE783FDF82}"/>
              </a:ext>
            </a:extLst>
          </p:cNvPr>
          <p:cNvCxnSpPr>
            <a:cxnSpLocks/>
          </p:cNvCxnSpPr>
          <p:nvPr/>
        </p:nvCxnSpPr>
        <p:spPr>
          <a:xfrm>
            <a:off x="1747127" y="1442301"/>
            <a:ext cx="0" cy="105473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Tekstvak 11">
            <a:extLst>
              <a:ext uri="{FF2B5EF4-FFF2-40B4-BE49-F238E27FC236}">
                <a16:creationId xmlns:a16="http://schemas.microsoft.com/office/drawing/2014/main" id="{0E1B7B68-9ACB-4B06-AAFE-6CC9BA30D90B}"/>
              </a:ext>
            </a:extLst>
          </p:cNvPr>
          <p:cNvSpPr txBox="1"/>
          <p:nvPr/>
        </p:nvSpPr>
        <p:spPr>
          <a:xfrm>
            <a:off x="1552843" y="1200679"/>
            <a:ext cx="679994" cy="253916"/>
          </a:xfrm>
          <a:prstGeom prst="rect">
            <a:avLst/>
          </a:prstGeom>
          <a:noFill/>
        </p:spPr>
        <p:txBody>
          <a:bodyPr wrap="none" rtlCol="0">
            <a:spAutoFit/>
          </a:bodyPr>
          <a:lstStyle/>
          <a:p>
            <a:r>
              <a:rPr lang="nl-BE" sz="1050" dirty="0">
                <a:solidFill>
                  <a:schemeClr val="tx1"/>
                </a:solidFill>
              </a:rPr>
              <a:t>Kolom 0</a:t>
            </a:r>
          </a:p>
        </p:txBody>
      </p:sp>
      <p:cxnSp>
        <p:nvCxnSpPr>
          <p:cNvPr id="13" name="Rechte verbindingslijn met pijl 12">
            <a:extLst>
              <a:ext uri="{FF2B5EF4-FFF2-40B4-BE49-F238E27FC236}">
                <a16:creationId xmlns:a16="http://schemas.microsoft.com/office/drawing/2014/main" id="{B9389A48-D333-4A32-8496-B23A2A9DE1E0}"/>
              </a:ext>
            </a:extLst>
          </p:cNvPr>
          <p:cNvCxnSpPr>
            <a:cxnSpLocks/>
          </p:cNvCxnSpPr>
          <p:nvPr/>
        </p:nvCxnSpPr>
        <p:spPr>
          <a:xfrm>
            <a:off x="1835221" y="1767526"/>
            <a:ext cx="0" cy="718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Tekstvak 14">
            <a:extLst>
              <a:ext uri="{FF2B5EF4-FFF2-40B4-BE49-F238E27FC236}">
                <a16:creationId xmlns:a16="http://schemas.microsoft.com/office/drawing/2014/main" id="{9867FE7A-4134-4DB4-B7FA-D17E5733C5F4}"/>
              </a:ext>
            </a:extLst>
          </p:cNvPr>
          <p:cNvSpPr txBox="1"/>
          <p:nvPr/>
        </p:nvSpPr>
        <p:spPr>
          <a:xfrm>
            <a:off x="1747127" y="1528049"/>
            <a:ext cx="679994" cy="253916"/>
          </a:xfrm>
          <a:prstGeom prst="rect">
            <a:avLst/>
          </a:prstGeom>
          <a:noFill/>
        </p:spPr>
        <p:txBody>
          <a:bodyPr wrap="none" rtlCol="0">
            <a:spAutoFit/>
          </a:bodyPr>
          <a:lstStyle/>
          <a:p>
            <a:r>
              <a:rPr lang="nl-BE" sz="1050" dirty="0">
                <a:solidFill>
                  <a:schemeClr val="tx1"/>
                </a:solidFill>
              </a:rPr>
              <a:t>Kolom 1</a:t>
            </a:r>
          </a:p>
        </p:txBody>
      </p:sp>
      <p:sp>
        <p:nvSpPr>
          <p:cNvPr id="16" name="Tekstvak 15">
            <a:extLst>
              <a:ext uri="{FF2B5EF4-FFF2-40B4-BE49-F238E27FC236}">
                <a16:creationId xmlns:a16="http://schemas.microsoft.com/office/drawing/2014/main" id="{CB2F72B8-A7FE-4A85-A70F-3BA75FB5E145}"/>
              </a:ext>
            </a:extLst>
          </p:cNvPr>
          <p:cNvSpPr txBox="1"/>
          <p:nvPr/>
        </p:nvSpPr>
        <p:spPr>
          <a:xfrm>
            <a:off x="311700" y="1538838"/>
            <a:ext cx="518319" cy="253916"/>
          </a:xfrm>
          <a:prstGeom prst="rect">
            <a:avLst/>
          </a:prstGeom>
          <a:noFill/>
        </p:spPr>
        <p:txBody>
          <a:bodyPr wrap="square" rtlCol="0">
            <a:spAutoFit/>
          </a:bodyPr>
          <a:lstStyle/>
          <a:p>
            <a:r>
              <a:rPr lang="nl-BE" sz="1050" dirty="0">
                <a:solidFill>
                  <a:schemeClr val="tx1"/>
                </a:solidFill>
              </a:rPr>
              <a:t>(0,0)</a:t>
            </a:r>
          </a:p>
        </p:txBody>
      </p:sp>
      <p:cxnSp>
        <p:nvCxnSpPr>
          <p:cNvPr id="18" name="Rechte verbindingslijn met pijl 17">
            <a:extLst>
              <a:ext uri="{FF2B5EF4-FFF2-40B4-BE49-F238E27FC236}">
                <a16:creationId xmlns:a16="http://schemas.microsoft.com/office/drawing/2014/main" id="{ECD56DEA-1D65-4C0F-BC2D-07E357BFD5BF}"/>
              </a:ext>
            </a:extLst>
          </p:cNvPr>
          <p:cNvCxnSpPr>
            <a:cxnSpLocks/>
            <a:stCxn id="16" idx="3"/>
          </p:cNvCxnSpPr>
          <p:nvPr/>
        </p:nvCxnSpPr>
        <p:spPr>
          <a:xfrm>
            <a:off x="830019" y="1665796"/>
            <a:ext cx="858084" cy="831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kstvak 20">
            <a:extLst>
              <a:ext uri="{FF2B5EF4-FFF2-40B4-BE49-F238E27FC236}">
                <a16:creationId xmlns:a16="http://schemas.microsoft.com/office/drawing/2014/main" id="{029F828C-92D0-4432-9640-A6ABEC211E3C}"/>
              </a:ext>
            </a:extLst>
          </p:cNvPr>
          <p:cNvSpPr txBox="1"/>
          <p:nvPr/>
        </p:nvSpPr>
        <p:spPr>
          <a:xfrm>
            <a:off x="3667616" y="1453405"/>
            <a:ext cx="5426304" cy="300082"/>
          </a:xfrm>
          <a:prstGeom prst="rect">
            <a:avLst/>
          </a:prstGeom>
          <a:noFill/>
        </p:spPr>
        <p:txBody>
          <a:bodyPr wrap="square">
            <a:spAutoFit/>
          </a:bodyPr>
          <a:lstStyle/>
          <a:p>
            <a:r>
              <a:rPr lang="nl-BE" sz="1350" dirty="0" err="1">
                <a:solidFill>
                  <a:schemeClr val="tx1"/>
                </a:solidFill>
                <a:latin typeface="Consolas" panose="020B0609020204030204" pitchFamily="49" charset="0"/>
              </a:rPr>
              <a:t>Console.SetCursorPosition</a:t>
            </a:r>
            <a:r>
              <a:rPr lang="nl-BE" sz="1350" dirty="0">
                <a:solidFill>
                  <a:schemeClr val="tx1"/>
                </a:solidFill>
                <a:latin typeface="Consolas" panose="020B0609020204030204" pitchFamily="49" charset="0"/>
              </a:rPr>
              <a:t>(1, 5);</a:t>
            </a:r>
            <a:endParaRPr lang="nl-BE" sz="1050" dirty="0">
              <a:solidFill>
                <a:schemeClr val="tx1"/>
              </a:solidFill>
            </a:endParaRPr>
          </a:p>
        </p:txBody>
      </p:sp>
      <p:cxnSp>
        <p:nvCxnSpPr>
          <p:cNvPr id="23" name="Rechte verbindingslijn met pijl 22">
            <a:extLst>
              <a:ext uri="{FF2B5EF4-FFF2-40B4-BE49-F238E27FC236}">
                <a16:creationId xmlns:a16="http://schemas.microsoft.com/office/drawing/2014/main" id="{A495B0CB-0DF5-4B04-B9F4-ECF0A2FB90E6}"/>
              </a:ext>
            </a:extLst>
          </p:cNvPr>
          <p:cNvCxnSpPr>
            <a:cxnSpLocks/>
          </p:cNvCxnSpPr>
          <p:nvPr/>
        </p:nvCxnSpPr>
        <p:spPr>
          <a:xfrm flipH="1">
            <a:off x="2092301" y="1730404"/>
            <a:ext cx="2029569" cy="874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715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601928-3529-4EBC-B713-E0F89A87CDAC}"/>
              </a:ext>
            </a:extLst>
          </p:cNvPr>
          <p:cNvSpPr>
            <a:spLocks noGrp="1"/>
          </p:cNvSpPr>
          <p:nvPr>
            <p:ph type="title"/>
          </p:nvPr>
        </p:nvSpPr>
        <p:spPr>
          <a:xfrm>
            <a:off x="311700" y="-24576"/>
            <a:ext cx="8520600" cy="572700"/>
          </a:xfrm>
        </p:spPr>
        <p:txBody>
          <a:bodyPr/>
          <a:lstStyle/>
          <a:p>
            <a:r>
              <a:rPr lang="nl-BE" dirty="0" err="1"/>
              <a:t>Coordinatenstelsel</a:t>
            </a:r>
            <a:r>
              <a:rPr lang="nl-BE" dirty="0"/>
              <a:t> in Console</a:t>
            </a:r>
          </a:p>
        </p:txBody>
      </p:sp>
      <p:pic>
        <p:nvPicPr>
          <p:cNvPr id="4" name="Afbeelding 3">
            <a:extLst>
              <a:ext uri="{FF2B5EF4-FFF2-40B4-BE49-F238E27FC236}">
                <a16:creationId xmlns:a16="http://schemas.microsoft.com/office/drawing/2014/main" id="{EC9DA09D-EB79-4AEE-86BB-86A5E502C3B6}"/>
              </a:ext>
            </a:extLst>
          </p:cNvPr>
          <p:cNvPicPr>
            <a:picLocks noChangeAspect="1"/>
          </p:cNvPicPr>
          <p:nvPr/>
        </p:nvPicPr>
        <p:blipFill>
          <a:blip r:embed="rId2"/>
          <a:stretch>
            <a:fillRect/>
          </a:stretch>
        </p:blipFill>
        <p:spPr>
          <a:xfrm>
            <a:off x="1406951" y="1670532"/>
            <a:ext cx="6475184" cy="2866002"/>
          </a:xfrm>
          <a:prstGeom prst="rect">
            <a:avLst/>
          </a:prstGeom>
        </p:spPr>
      </p:pic>
      <p:cxnSp>
        <p:nvCxnSpPr>
          <p:cNvPr id="10" name="Rechte verbindingslijn met pijl 9">
            <a:extLst>
              <a:ext uri="{FF2B5EF4-FFF2-40B4-BE49-F238E27FC236}">
                <a16:creationId xmlns:a16="http://schemas.microsoft.com/office/drawing/2014/main" id="{C9D4AD19-3D22-410A-AC8B-29ED352851DF}"/>
              </a:ext>
            </a:extLst>
          </p:cNvPr>
          <p:cNvCxnSpPr/>
          <p:nvPr/>
        </p:nvCxnSpPr>
        <p:spPr>
          <a:xfrm>
            <a:off x="1371601" y="1498862"/>
            <a:ext cx="6511565" cy="0"/>
          </a:xfrm>
          <a:prstGeom prst="straightConnector1">
            <a:avLst/>
          </a:prstGeom>
          <a:ln w="76200">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kstvak 18">
            <a:extLst>
              <a:ext uri="{FF2B5EF4-FFF2-40B4-BE49-F238E27FC236}">
                <a16:creationId xmlns:a16="http://schemas.microsoft.com/office/drawing/2014/main" id="{369471CA-BBD7-4C9B-9705-61623C87B7A5}"/>
              </a:ext>
            </a:extLst>
          </p:cNvPr>
          <p:cNvSpPr txBox="1"/>
          <p:nvPr/>
        </p:nvSpPr>
        <p:spPr>
          <a:xfrm rot="16200000">
            <a:off x="-1229210" y="2953492"/>
            <a:ext cx="4570821" cy="300082"/>
          </a:xfrm>
          <a:prstGeom prst="rect">
            <a:avLst/>
          </a:prstGeom>
          <a:noFill/>
        </p:spPr>
        <p:txBody>
          <a:bodyPr wrap="square">
            <a:spAutoFit/>
          </a:bodyPr>
          <a:lstStyle/>
          <a:p>
            <a:pPr algn="ctr"/>
            <a:r>
              <a:rPr lang="nl-BE" sz="1350" dirty="0" err="1">
                <a:solidFill>
                  <a:schemeClr val="tx1"/>
                </a:solidFill>
                <a:latin typeface="Consolas" panose="020B0609020204030204" pitchFamily="49" charset="0"/>
              </a:rPr>
              <a:t>Console.WindowHeight</a:t>
            </a:r>
            <a:endParaRPr lang="nl-BE" sz="1050" dirty="0">
              <a:solidFill>
                <a:schemeClr val="tx1"/>
              </a:solidFill>
            </a:endParaRPr>
          </a:p>
        </p:txBody>
      </p:sp>
      <p:cxnSp>
        <p:nvCxnSpPr>
          <p:cNvPr id="20" name="Rechte verbindingslijn met pijl 19">
            <a:extLst>
              <a:ext uri="{FF2B5EF4-FFF2-40B4-BE49-F238E27FC236}">
                <a16:creationId xmlns:a16="http://schemas.microsoft.com/office/drawing/2014/main" id="{A1FF14FC-0B72-48A4-89CD-2C024480DDA4}"/>
              </a:ext>
            </a:extLst>
          </p:cNvPr>
          <p:cNvCxnSpPr>
            <a:cxnSpLocks/>
          </p:cNvCxnSpPr>
          <p:nvPr/>
        </p:nvCxnSpPr>
        <p:spPr>
          <a:xfrm>
            <a:off x="1261866" y="1670532"/>
            <a:ext cx="10754" cy="2866002"/>
          </a:xfrm>
          <a:prstGeom prst="straightConnector1">
            <a:avLst/>
          </a:prstGeom>
          <a:ln w="76200">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Tekstvak 23">
            <a:extLst>
              <a:ext uri="{FF2B5EF4-FFF2-40B4-BE49-F238E27FC236}">
                <a16:creationId xmlns:a16="http://schemas.microsoft.com/office/drawing/2014/main" id="{07FC0AAA-9739-43D7-A8E9-3BC5B8287898}"/>
              </a:ext>
            </a:extLst>
          </p:cNvPr>
          <p:cNvSpPr txBox="1"/>
          <p:nvPr/>
        </p:nvSpPr>
        <p:spPr>
          <a:xfrm>
            <a:off x="3566279" y="1162687"/>
            <a:ext cx="4570821" cy="300082"/>
          </a:xfrm>
          <a:prstGeom prst="rect">
            <a:avLst/>
          </a:prstGeom>
          <a:noFill/>
        </p:spPr>
        <p:txBody>
          <a:bodyPr wrap="square">
            <a:spAutoFit/>
          </a:bodyPr>
          <a:lstStyle/>
          <a:p>
            <a:r>
              <a:rPr lang="nl-BE" sz="1350" dirty="0" err="1">
                <a:solidFill>
                  <a:schemeClr val="tx1"/>
                </a:solidFill>
                <a:latin typeface="Consolas" panose="020B0609020204030204" pitchFamily="49" charset="0"/>
              </a:rPr>
              <a:t>Console.WindowWidth</a:t>
            </a:r>
            <a:endParaRPr lang="nl-BE" sz="1050" dirty="0">
              <a:solidFill>
                <a:schemeClr val="tx1"/>
              </a:solidFill>
            </a:endParaRPr>
          </a:p>
        </p:txBody>
      </p:sp>
    </p:spTree>
    <p:extLst>
      <p:ext uri="{BB962C8B-B14F-4D97-AF65-F5344CB8AC3E}">
        <p14:creationId xmlns:p14="http://schemas.microsoft.com/office/powerpoint/2010/main" val="1543510042"/>
      </p:ext>
    </p:extLst>
  </p:cSld>
  <p:clrMapOvr>
    <a:masterClrMapping/>
  </p:clrMapOvr>
</p:sld>
</file>

<file path=ppt/theme/theme1.xml><?xml version="1.0" encoding="utf-8"?>
<a:theme xmlns:a="http://schemas.openxmlformats.org/drawingml/2006/main" name="Super Pixel Vintage Gaming by Slidesgo">
  <a:themeElements>
    <a:clrScheme name="Aangepast 2">
      <a:dk1>
        <a:srgbClr val="FFFF00"/>
      </a:dk1>
      <a:lt1>
        <a:srgbClr val="FFFFFF"/>
      </a:lt1>
      <a:dk2>
        <a:srgbClr val="0E2433"/>
      </a:dk2>
      <a:lt2>
        <a:srgbClr val="45B6FE"/>
      </a:lt2>
      <a:accent1>
        <a:srgbClr val="3792CB"/>
      </a:accent1>
      <a:accent2>
        <a:srgbClr val="296D98"/>
      </a:accent2>
      <a:accent3>
        <a:srgbClr val="1C4966"/>
      </a:accent3>
      <a:accent4>
        <a:srgbClr val="000000"/>
      </a:accent4>
      <a:accent5>
        <a:srgbClr val="0E2433"/>
      </a:accent5>
      <a:accent6>
        <a:srgbClr val="45B6FE"/>
      </a:accent6>
      <a:hlink>
        <a:srgbClr val="FFFF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2413</Words>
  <Application>Microsoft Office PowerPoint</Application>
  <PresentationFormat>Diavoorstelling (16:9)</PresentationFormat>
  <Paragraphs>432</Paragraphs>
  <Slides>73</Slides>
  <Notes>56</Notes>
  <HiddenSlides>1</HiddenSlides>
  <MMClips>0</MMClips>
  <ScaleCrop>false</ScaleCrop>
  <HeadingPairs>
    <vt:vector size="6" baseType="variant">
      <vt:variant>
        <vt:lpstr>Gebruikte lettertypen</vt:lpstr>
      </vt:variant>
      <vt:variant>
        <vt:i4>17</vt:i4>
      </vt:variant>
      <vt:variant>
        <vt:lpstr>Thema</vt:lpstr>
      </vt:variant>
      <vt:variant>
        <vt:i4>2</vt:i4>
      </vt:variant>
      <vt:variant>
        <vt:lpstr>Diatitels</vt:lpstr>
      </vt:variant>
      <vt:variant>
        <vt:i4>73</vt:i4>
      </vt:variant>
    </vt:vector>
  </HeadingPairs>
  <TitlesOfParts>
    <vt:vector size="92" baseType="lpstr">
      <vt:lpstr>Press Start 2P</vt:lpstr>
      <vt:lpstr>Arial</vt:lpstr>
      <vt:lpstr>Fira Sans Condensed Medium</vt:lpstr>
      <vt:lpstr>Consolas</vt:lpstr>
      <vt:lpstr>Amatic SC</vt:lpstr>
      <vt:lpstr>Muli</vt:lpstr>
      <vt:lpstr>Krona One</vt:lpstr>
      <vt:lpstr>Maven Pro SemiBold</vt:lpstr>
      <vt:lpstr>Proxima Nova Semibold</vt:lpstr>
      <vt:lpstr>Maven Pro</vt:lpstr>
      <vt:lpstr>Roboto</vt:lpstr>
      <vt:lpstr>Lato</vt:lpstr>
      <vt:lpstr>Proxima Nova</vt:lpstr>
      <vt:lpstr>Courier New</vt:lpstr>
      <vt:lpstr>Arvo</vt:lpstr>
      <vt:lpstr>Roboto Medium</vt:lpstr>
      <vt:lpstr>Calibri</vt:lpstr>
      <vt:lpstr>Super Pixel Vintage Gaming by Slidesgo</vt:lpstr>
      <vt:lpstr>Slidesgo Final Pages</vt:lpstr>
      <vt:lpstr>Project Pong</vt:lpstr>
      <vt:lpstr>Dienstmededeling</vt:lpstr>
      <vt:lpstr>PowerPoint-presentatie</vt:lpstr>
      <vt:lpstr>Let’s make pong</vt:lpstr>
      <vt:lpstr>De universele gameloop</vt:lpstr>
      <vt:lpstr>Gameloop basic</vt:lpstr>
      <vt:lpstr>Update posities</vt:lpstr>
      <vt:lpstr>Coordinatenstelsel in Console</vt:lpstr>
      <vt:lpstr>Coordinatenstelsel in Console</vt:lpstr>
      <vt:lpstr>Vectoren</vt:lpstr>
      <vt:lpstr>“Botsen”</vt:lpstr>
      <vt:lpstr>PowerPoint-presentatie</vt:lpstr>
      <vt:lpstr>Code</vt:lpstr>
      <vt:lpstr>Render all</vt:lpstr>
      <vt:lpstr>Cursors plaatsen en tekenen maar</vt:lpstr>
      <vt:lpstr>Input verwerken</vt:lpstr>
      <vt:lpstr>Polling</vt:lpstr>
      <vt:lpstr>Bedankt!</vt:lpstr>
      <vt:lpstr>VINTAGE GAMING</vt:lpstr>
      <vt:lpstr>CONTENTS OF THIS TEMPLATE</vt:lpstr>
      <vt:lpstr>TABLE OF CONTENTS</vt:lpstr>
      <vt:lpstr>—SOMEONE FAMOUS</vt:lpstr>
      <vt:lpstr>INTRODUCTION</vt:lpstr>
      <vt:lpstr>OUR COMPANY</vt:lpstr>
      <vt:lpstr>PRODUCT OVERVIEW</vt:lpstr>
      <vt:lpstr>THEM</vt:lpstr>
      <vt:lpstr>PROBLEM VS SOLUTION</vt:lpstr>
      <vt:lpstr>THE PROBLEM</vt:lpstr>
      <vt:lpstr>THE SOLUTION</vt:lpstr>
      <vt:lpstr>OUR TEAM</vt:lpstr>
      <vt:lpstr>STRENGTHS</vt:lpstr>
      <vt:lpstr>OUR PRODUCTS</vt:lpstr>
      <vt:lpstr>OUR PLANS</vt:lpstr>
      <vt:lpstr>PRODUCT DEMO</vt:lpstr>
      <vt:lpstr>MARKET &amp; COMPETITION</vt:lpstr>
      <vt:lpstr>OUR TRACTION</vt:lpstr>
      <vt:lpstr>1,453,000</vt:lpstr>
      <vt:lpstr>CASE STUDY</vt:lpstr>
      <vt:lpstr>—JOHN SMITH</vt:lpstr>
      <vt:lpstr>OUR AWARDS</vt:lpstr>
      <vt:lpstr>OUR TARGET</vt:lpstr>
      <vt:lpstr>BULLET POINTS ARE VERY USEFUL</vt:lpstr>
      <vt:lpstr>A PICTURE ALWAYS REINFORCES THE  MAIN CONCEPT</vt:lpstr>
      <vt:lpstr>A PICTURE IS WORTH A THOUSAND WORDS</vt:lpstr>
      <vt:lpstr>AWESOME WORDS</vt:lpstr>
      <vt:lpstr>BUSINESS MODEL</vt:lpstr>
      <vt:lpstr>MARKET SIZE</vt:lpstr>
      <vt:lpstr>OUR COMPETITORS</vt:lpstr>
      <vt:lpstr>BUSINESS MODEL</vt:lpstr>
      <vt:lpstr>OUR MILESTONES</vt:lpstr>
      <vt:lpstr>PREDICTED GROWTH</vt:lpstr>
      <vt:lpstr>OUR INVESTMENT</vt:lpstr>
      <vt:lpstr>THANKS </vt:lpstr>
      <vt:lpstr>ALTERNATIVE RESOURCES</vt:lpstr>
      <vt:lpstr>RESOURCES</vt:lpstr>
      <vt:lpstr>Instructions for use (free users)</vt:lpstr>
      <vt:lpstr>Instructions for use (premium users)</vt:lpstr>
      <vt:lpstr>Fonts &amp; colors used</vt:lpstr>
      <vt:lpstr>Stories by Freepik</vt:lpstr>
      <vt:lpstr>Use our editable graphic resources... </vt:lpstr>
      <vt:lpstr>PowerPoint-presentatie</vt:lpstr>
      <vt:lpstr>PowerPoint-presentatie</vt:lpstr>
      <vt:lpstr>PowerPoint-presentatie</vt:lpstr>
      <vt:lpstr>PowerPoint-presentatie</vt:lpstr>
      <vt:lpstr>PowerPoint-presentatie</vt:lpstr>
      <vt:lpstr>...and our sets of editable icons</vt:lpstr>
      <vt:lpstr>Educational Icons</vt:lpstr>
      <vt:lpstr>Business Icons</vt:lpstr>
      <vt:lpstr>Help &amp; Support Icons</vt:lpstr>
      <vt:lpstr>Creative Process Icons</vt:lpstr>
      <vt:lpstr>Nature Icons</vt:lpstr>
      <vt:lpstr>SEO &amp; Marketing Icons</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Pong</dc:title>
  <dc:creator>Tim Dams</dc:creator>
  <cp:lastModifiedBy>Tim Dams</cp:lastModifiedBy>
  <cp:revision>3</cp:revision>
  <dcterms:modified xsi:type="dcterms:W3CDTF">2021-11-21T18:55:32Z</dcterms:modified>
</cp:coreProperties>
</file>